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heme/themeOverride1.xml" ContentType="application/vnd.openxmlformats-officedocument.themeOverr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p:sldMasterIdLst>
    <p:sldMasterId id="2147483660" r:id="rId1"/>
  </p:sldMasterIdLst>
  <p:notesMasterIdLst>
    <p:notesMasterId r:id="rId24"/>
  </p:notesMasterIdLst>
  <p:sldIdLst>
    <p:sldId id="290" r:id="rId2"/>
    <p:sldId id="274" r:id="rId3"/>
    <p:sldId id="258" r:id="rId4"/>
    <p:sldId id="291" r:id="rId5"/>
    <p:sldId id="296" r:id="rId6"/>
    <p:sldId id="297" r:id="rId7"/>
    <p:sldId id="298" r:id="rId8"/>
    <p:sldId id="299" r:id="rId9"/>
    <p:sldId id="300" r:id="rId10"/>
    <p:sldId id="301" r:id="rId11"/>
    <p:sldId id="308" r:id="rId12"/>
    <p:sldId id="309" r:id="rId13"/>
    <p:sldId id="314" r:id="rId14"/>
    <p:sldId id="315" r:id="rId15"/>
    <p:sldId id="310" r:id="rId16"/>
    <p:sldId id="312" r:id="rId17"/>
    <p:sldId id="316" r:id="rId18"/>
    <p:sldId id="305" r:id="rId19"/>
    <p:sldId id="303" r:id="rId20"/>
    <p:sldId id="306" r:id="rId21"/>
    <p:sldId id="257" r:id="rId22"/>
    <p:sldId id="276" r:id="rId23"/>
  </p:sldIdLst>
  <p:sldSz cx="12192000" cy="6858000"/>
  <p:notesSz cx="6858000" cy="9144000"/>
  <p:defaultTex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CDCD1"/>
    <a:srgbClr val="FDE7E0"/>
    <a:srgbClr val="C165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9864" autoAdjust="0"/>
    <p:restoredTop sz="85714" autoAdjust="0"/>
  </p:normalViewPr>
  <p:slideViewPr>
    <p:cSldViewPr snapToGrid="0">
      <p:cViewPr varScale="1">
        <p:scale>
          <a:sx n="95" d="100"/>
          <a:sy n="95" d="100"/>
        </p:scale>
        <p:origin x="3198" y="78"/>
      </p:cViewPr>
      <p:guideLst/>
    </p:cSldViewPr>
  </p:slideViewPr>
  <p:notesTextViewPr>
    <p:cViewPr>
      <p:scale>
        <a:sx n="200" d="100"/>
        <a:sy n="200" d="100"/>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ruker Gal" userId="a6b026cf-1ee0-4d6e-b5ec-40b23de753c3" providerId="ADAL" clId="{3C667F30-5659-434C-BF09-4F2B38991A70}"/>
    <pc:docChg chg="undo redo custSel addSld delSld modSld sldOrd modMainMaster">
      <pc:chgData name="Druker Gal" userId="a6b026cf-1ee0-4d6e-b5ec-40b23de753c3" providerId="ADAL" clId="{3C667F30-5659-434C-BF09-4F2B38991A70}" dt="2024-03-11T18:52:34.814" v="5820" actId="20578"/>
      <pc:docMkLst>
        <pc:docMk/>
      </pc:docMkLst>
      <pc:sldChg chg="modSp del">
        <pc:chgData name="Druker Gal" userId="a6b026cf-1ee0-4d6e-b5ec-40b23de753c3" providerId="ADAL" clId="{3C667F30-5659-434C-BF09-4F2B38991A70}" dt="2024-02-19T16:39:42.161" v="2" actId="47"/>
        <pc:sldMkLst>
          <pc:docMk/>
          <pc:sldMk cId="2478401907" sldId="256"/>
        </pc:sldMkLst>
        <pc:spChg chg="mod">
          <ac:chgData name="Druker Gal" userId="a6b026cf-1ee0-4d6e-b5ec-40b23de753c3" providerId="ADAL" clId="{3C667F30-5659-434C-BF09-4F2B38991A70}" dt="2024-02-19T16:38:27.520" v="0"/>
          <ac:spMkLst>
            <pc:docMk/>
            <pc:sldMk cId="2478401907" sldId="256"/>
            <ac:spMk id="2" creationId="{00000000-0000-0000-0000-000000000000}"/>
          </ac:spMkLst>
        </pc:spChg>
        <pc:spChg chg="mod">
          <ac:chgData name="Druker Gal" userId="a6b026cf-1ee0-4d6e-b5ec-40b23de753c3" providerId="ADAL" clId="{3C667F30-5659-434C-BF09-4F2B38991A70}" dt="2024-02-19T16:38:27.520" v="0"/>
          <ac:spMkLst>
            <pc:docMk/>
            <pc:sldMk cId="2478401907" sldId="256"/>
            <ac:spMk id="3" creationId="{00000000-0000-0000-0000-000000000000}"/>
          </ac:spMkLst>
        </pc:spChg>
      </pc:sldChg>
      <pc:sldChg chg="addSp delSp modSp new mod ord modTransition modNotesTx">
        <pc:chgData name="Druker Gal" userId="a6b026cf-1ee0-4d6e-b5ec-40b23de753c3" providerId="ADAL" clId="{3C667F30-5659-434C-BF09-4F2B38991A70}" dt="2024-03-09T09:42:55.043" v="5798" actId="20577"/>
        <pc:sldMkLst>
          <pc:docMk/>
          <pc:sldMk cId="3687545087" sldId="257"/>
        </pc:sldMkLst>
        <pc:spChg chg="del mod">
          <ac:chgData name="Druker Gal" userId="a6b026cf-1ee0-4d6e-b5ec-40b23de753c3" providerId="ADAL" clId="{3C667F30-5659-434C-BF09-4F2B38991A70}" dt="2024-02-19T16:42:11.404" v="237" actId="478"/>
          <ac:spMkLst>
            <pc:docMk/>
            <pc:sldMk cId="3687545087" sldId="257"/>
            <ac:spMk id="2" creationId="{B39632E7-611E-9069-3EB4-AB83BC24AD92}"/>
          </ac:spMkLst>
        </pc:spChg>
        <pc:spChg chg="del mod">
          <ac:chgData name="Druker Gal" userId="a6b026cf-1ee0-4d6e-b5ec-40b23de753c3" providerId="ADAL" clId="{3C667F30-5659-434C-BF09-4F2B38991A70}" dt="2024-03-09T09:01:24.439" v="4266" actId="478"/>
          <ac:spMkLst>
            <pc:docMk/>
            <pc:sldMk cId="3687545087" sldId="257"/>
            <ac:spMk id="3" creationId="{86976AB6-BB03-A08A-4F68-50463715CA10}"/>
          </ac:spMkLst>
        </pc:spChg>
        <pc:spChg chg="add del mod">
          <ac:chgData name="Druker Gal" userId="a6b026cf-1ee0-4d6e-b5ec-40b23de753c3" providerId="ADAL" clId="{3C667F30-5659-434C-BF09-4F2B38991A70}" dt="2024-02-19T16:42:58.124" v="289" actId="478"/>
          <ac:spMkLst>
            <pc:docMk/>
            <pc:sldMk cId="3687545087" sldId="257"/>
            <ac:spMk id="4" creationId="{A583C60F-DB12-17D7-8921-5EF5DF487EB6}"/>
          </ac:spMkLst>
        </pc:spChg>
        <pc:spChg chg="add del mod">
          <ac:chgData name="Druker Gal" userId="a6b026cf-1ee0-4d6e-b5ec-40b23de753c3" providerId="ADAL" clId="{3C667F30-5659-434C-BF09-4F2B38991A70}" dt="2024-03-09T09:01:33.204" v="4269" actId="1076"/>
          <ac:spMkLst>
            <pc:docMk/>
            <pc:sldMk cId="3687545087" sldId="257"/>
            <ac:spMk id="6" creationId="{05ED7899-CB87-4E0B-6EFD-3706F2D6B05A}"/>
          </ac:spMkLst>
        </pc:spChg>
        <pc:spChg chg="add">
          <ac:chgData name="Druker Gal" userId="a6b026cf-1ee0-4d6e-b5ec-40b23de753c3" providerId="ADAL" clId="{3C667F30-5659-434C-BF09-4F2B38991A70}" dt="2024-02-19T16:42:52.201" v="284"/>
          <ac:spMkLst>
            <pc:docMk/>
            <pc:sldMk cId="3687545087" sldId="257"/>
            <ac:spMk id="7" creationId="{C4F10510-3C7A-CFFB-A5C7-EBCFC5108222}"/>
          </ac:spMkLst>
        </pc:spChg>
        <pc:spChg chg="add mod">
          <ac:chgData name="Druker Gal" userId="a6b026cf-1ee0-4d6e-b5ec-40b23de753c3" providerId="ADAL" clId="{3C667F30-5659-434C-BF09-4F2B38991A70}" dt="2024-02-19T16:42:55.859" v="286"/>
          <ac:spMkLst>
            <pc:docMk/>
            <pc:sldMk cId="3687545087" sldId="257"/>
            <ac:spMk id="8" creationId="{C51E69D6-FC45-4393-95A6-A6353B46BB0D}"/>
          </ac:spMkLst>
        </pc:spChg>
      </pc:sldChg>
      <pc:sldChg chg="addSp delSp modSp new mod ord modNotesTx">
        <pc:chgData name="Druker Gal" userId="a6b026cf-1ee0-4d6e-b5ec-40b23de753c3" providerId="ADAL" clId="{3C667F30-5659-434C-BF09-4F2B38991A70}" dt="2024-03-09T09:05:09.413" v="4722" actId="20577"/>
        <pc:sldMkLst>
          <pc:docMk/>
          <pc:sldMk cId="1326212485" sldId="258"/>
        </pc:sldMkLst>
        <pc:spChg chg="mod">
          <ac:chgData name="Druker Gal" userId="a6b026cf-1ee0-4d6e-b5ec-40b23de753c3" providerId="ADAL" clId="{3C667F30-5659-434C-BF09-4F2B38991A70}" dt="2024-02-19T17:22:07.920" v="954" actId="33524"/>
          <ac:spMkLst>
            <pc:docMk/>
            <pc:sldMk cId="1326212485" sldId="258"/>
            <ac:spMk id="2" creationId="{6632C54B-AE67-E42C-AE0C-B537A06B5595}"/>
          </ac:spMkLst>
        </pc:spChg>
        <pc:spChg chg="del mod">
          <ac:chgData name="Druker Gal" userId="a6b026cf-1ee0-4d6e-b5ec-40b23de753c3" providerId="ADAL" clId="{3C667F30-5659-434C-BF09-4F2B38991A70}" dt="2024-02-19T16:44:27.940" v="310" actId="478"/>
          <ac:spMkLst>
            <pc:docMk/>
            <pc:sldMk cId="1326212485" sldId="258"/>
            <ac:spMk id="3" creationId="{3FFAFF97-8630-089B-39A7-A151A45ECF63}"/>
          </ac:spMkLst>
        </pc:spChg>
        <pc:spChg chg="mod">
          <ac:chgData name="Druker Gal" userId="a6b026cf-1ee0-4d6e-b5ec-40b23de753c3" providerId="ADAL" clId="{3C667F30-5659-434C-BF09-4F2B38991A70}" dt="2024-02-19T16:49:30.081" v="314"/>
          <ac:spMkLst>
            <pc:docMk/>
            <pc:sldMk cId="1326212485" sldId="258"/>
            <ac:spMk id="4" creationId="{DAA545CC-692D-A81D-4949-27EE678E4AF8}"/>
          </ac:spMkLst>
        </pc:spChg>
        <pc:spChg chg="add">
          <ac:chgData name="Druker Gal" userId="a6b026cf-1ee0-4d6e-b5ec-40b23de753c3" providerId="ADAL" clId="{3C667F30-5659-434C-BF09-4F2B38991A70}" dt="2024-02-19T17:21:23.685" v="928"/>
          <ac:spMkLst>
            <pc:docMk/>
            <pc:sldMk cId="1326212485" sldId="258"/>
            <ac:spMk id="5" creationId="{D4404ECC-CAD5-0515-EEC0-48AD53CCA5F4}"/>
          </ac:spMkLst>
        </pc:spChg>
        <pc:spChg chg="add">
          <ac:chgData name="Druker Gal" userId="a6b026cf-1ee0-4d6e-b5ec-40b23de753c3" providerId="ADAL" clId="{3C667F30-5659-434C-BF09-4F2B38991A70}" dt="2024-02-19T17:21:26.259" v="930"/>
          <ac:spMkLst>
            <pc:docMk/>
            <pc:sldMk cId="1326212485" sldId="258"/>
            <ac:spMk id="6" creationId="{EB2F9453-390F-3521-EED4-D1B2BE5072B9}"/>
          </ac:spMkLst>
        </pc:spChg>
        <pc:spChg chg="add">
          <ac:chgData name="Druker Gal" userId="a6b026cf-1ee0-4d6e-b5ec-40b23de753c3" providerId="ADAL" clId="{3C667F30-5659-434C-BF09-4F2B38991A70}" dt="2024-02-19T17:21:28.169" v="932"/>
          <ac:spMkLst>
            <pc:docMk/>
            <pc:sldMk cId="1326212485" sldId="258"/>
            <ac:spMk id="7" creationId="{55D7D9A4-22B4-44A7-7A90-69C1A763A902}"/>
          </ac:spMkLst>
        </pc:spChg>
      </pc:sldChg>
      <pc:sldChg chg="addSp modSp new mod modNotesTx">
        <pc:chgData name="Druker Gal" userId="a6b026cf-1ee0-4d6e-b5ec-40b23de753c3" providerId="ADAL" clId="{3C667F30-5659-434C-BF09-4F2B38991A70}" dt="2024-03-09T09:06:56.268" v="4777" actId="20577"/>
        <pc:sldMkLst>
          <pc:docMk/>
          <pc:sldMk cId="3650342026" sldId="259"/>
        </pc:sldMkLst>
        <pc:spChg chg="mod">
          <ac:chgData name="Druker Gal" userId="a6b026cf-1ee0-4d6e-b5ec-40b23de753c3" providerId="ADAL" clId="{3C667F30-5659-434C-BF09-4F2B38991A70}" dt="2024-03-09T09:06:36.118" v="4771" actId="27636"/>
          <ac:spMkLst>
            <pc:docMk/>
            <pc:sldMk cId="3650342026" sldId="259"/>
            <ac:spMk id="2" creationId="{05AB04D7-A619-1CAC-CA18-9E2567840BEC}"/>
          </ac:spMkLst>
        </pc:spChg>
        <pc:spChg chg="mod">
          <ac:chgData name="Druker Gal" userId="a6b026cf-1ee0-4d6e-b5ec-40b23de753c3" providerId="ADAL" clId="{3C667F30-5659-434C-BF09-4F2B38991A70}" dt="2024-02-19T16:49:37.735" v="318"/>
          <ac:spMkLst>
            <pc:docMk/>
            <pc:sldMk cId="3650342026" sldId="259"/>
            <ac:spMk id="3" creationId="{BE484F75-F578-A2CC-103C-D8BD097E4893}"/>
          </ac:spMkLst>
        </pc:spChg>
        <pc:spChg chg="add">
          <ac:chgData name="Druker Gal" userId="a6b026cf-1ee0-4d6e-b5ec-40b23de753c3" providerId="ADAL" clId="{3C667F30-5659-434C-BF09-4F2B38991A70}" dt="2024-02-19T17:23:37.300" v="961"/>
          <ac:spMkLst>
            <pc:docMk/>
            <pc:sldMk cId="3650342026" sldId="259"/>
            <ac:spMk id="4" creationId="{2FE26FB0-333E-994E-0C74-051577F0A59F}"/>
          </ac:spMkLst>
        </pc:spChg>
      </pc:sldChg>
      <pc:sldChg chg="addSp modSp add mod ord modNotesTx">
        <pc:chgData name="Druker Gal" userId="a6b026cf-1ee0-4d6e-b5ec-40b23de753c3" providerId="ADAL" clId="{3C667F30-5659-434C-BF09-4F2B38991A70}" dt="2024-03-09T09:27:49.102" v="5198" actId="6549"/>
        <pc:sldMkLst>
          <pc:docMk/>
          <pc:sldMk cId="2771889924" sldId="260"/>
        </pc:sldMkLst>
        <pc:spChg chg="mod">
          <ac:chgData name="Druker Gal" userId="a6b026cf-1ee0-4d6e-b5ec-40b23de753c3" providerId="ADAL" clId="{3C667F30-5659-434C-BF09-4F2B38991A70}" dt="2024-02-20T17:22:30.247" v="1747"/>
          <ac:spMkLst>
            <pc:docMk/>
            <pc:sldMk cId="2771889924" sldId="260"/>
            <ac:spMk id="2" creationId="{B693D1F1-B225-FC63-8ABC-DA6FFC00C4A3}"/>
          </ac:spMkLst>
        </pc:spChg>
        <pc:spChg chg="mod">
          <ac:chgData name="Druker Gal" userId="a6b026cf-1ee0-4d6e-b5ec-40b23de753c3" providerId="ADAL" clId="{3C667F30-5659-434C-BF09-4F2B38991A70}" dt="2024-02-19T16:49:46.688" v="322"/>
          <ac:spMkLst>
            <pc:docMk/>
            <pc:sldMk cId="2771889924" sldId="260"/>
            <ac:spMk id="3" creationId="{46652FD0-66B2-1840-F4FB-016234762431}"/>
          </ac:spMkLst>
        </pc:spChg>
        <pc:spChg chg="add">
          <ac:chgData name="Druker Gal" userId="a6b026cf-1ee0-4d6e-b5ec-40b23de753c3" providerId="ADAL" clId="{3C667F30-5659-434C-BF09-4F2B38991A70}" dt="2024-02-20T17:22:28.460" v="1745"/>
          <ac:spMkLst>
            <pc:docMk/>
            <pc:sldMk cId="2771889924" sldId="260"/>
            <ac:spMk id="4" creationId="{F170EAE1-FCF5-DBE5-5068-F60D8B0B6DCE}"/>
          </ac:spMkLst>
        </pc:spChg>
      </pc:sldChg>
      <pc:sldChg chg="modSp add mod ord modNotesTx">
        <pc:chgData name="Druker Gal" userId="a6b026cf-1ee0-4d6e-b5ec-40b23de753c3" providerId="ADAL" clId="{3C667F30-5659-434C-BF09-4F2B38991A70}" dt="2024-03-09T09:38:28.911" v="5717" actId="6549"/>
        <pc:sldMkLst>
          <pc:docMk/>
          <pc:sldMk cId="2110046237" sldId="261"/>
        </pc:sldMkLst>
        <pc:spChg chg="mod">
          <ac:chgData name="Druker Gal" userId="a6b026cf-1ee0-4d6e-b5ec-40b23de753c3" providerId="ADAL" clId="{3C667F30-5659-434C-BF09-4F2B38991A70}" dt="2024-03-09T07:37:31.342" v="2880" actId="20577"/>
          <ac:spMkLst>
            <pc:docMk/>
            <pc:sldMk cId="2110046237" sldId="261"/>
            <ac:spMk id="2" creationId="{D8A5ECCB-43AB-6986-8091-8F434BE1E939}"/>
          </ac:spMkLst>
        </pc:spChg>
        <pc:spChg chg="mod">
          <ac:chgData name="Druker Gal" userId="a6b026cf-1ee0-4d6e-b5ec-40b23de753c3" providerId="ADAL" clId="{3C667F30-5659-434C-BF09-4F2B38991A70}" dt="2024-02-19T16:50:13.368" v="338"/>
          <ac:spMkLst>
            <pc:docMk/>
            <pc:sldMk cId="2110046237" sldId="261"/>
            <ac:spMk id="3" creationId="{8FFD8AB1-5EE0-4CF3-F755-5A594825963C}"/>
          </ac:spMkLst>
        </pc:spChg>
      </pc:sldChg>
      <pc:sldChg chg="modSp add del mod">
        <pc:chgData name="Druker Gal" userId="a6b026cf-1ee0-4d6e-b5ec-40b23de753c3" providerId="ADAL" clId="{3C667F30-5659-434C-BF09-4F2B38991A70}" dt="2024-02-19T16:50:07.114" v="334"/>
        <pc:sldMkLst>
          <pc:docMk/>
          <pc:sldMk cId="1337255883" sldId="262"/>
        </pc:sldMkLst>
        <pc:spChg chg="mod">
          <ac:chgData name="Druker Gal" userId="a6b026cf-1ee0-4d6e-b5ec-40b23de753c3" providerId="ADAL" clId="{3C667F30-5659-434C-BF09-4F2B38991A70}" dt="2024-02-19T16:50:06.924" v="333"/>
          <ac:spMkLst>
            <pc:docMk/>
            <pc:sldMk cId="1337255883" sldId="262"/>
            <ac:spMk id="3" creationId="{4E08BF9A-7E67-2437-8394-8A6809EDBD98}"/>
          </ac:spMkLst>
        </pc:spChg>
      </pc:sldChg>
      <pc:sldChg chg="modSp add del mod">
        <pc:chgData name="Druker Gal" userId="a6b026cf-1ee0-4d6e-b5ec-40b23de753c3" providerId="ADAL" clId="{3C667F30-5659-434C-BF09-4F2B38991A70}" dt="2024-02-21T17:30:39.104" v="1976" actId="47"/>
        <pc:sldMkLst>
          <pc:docMk/>
          <pc:sldMk cId="3472351850" sldId="262"/>
        </pc:sldMkLst>
        <pc:spChg chg="mod">
          <ac:chgData name="Druker Gal" userId="a6b026cf-1ee0-4d6e-b5ec-40b23de753c3" providerId="ADAL" clId="{3C667F30-5659-434C-BF09-4F2B38991A70}" dt="2024-02-19T17:48:17.652" v="1444" actId="20577"/>
          <ac:spMkLst>
            <pc:docMk/>
            <pc:sldMk cId="3472351850" sldId="262"/>
            <ac:spMk id="2" creationId="{6C20D5FC-8ABB-A146-16F3-4A731E40772E}"/>
          </ac:spMkLst>
        </pc:spChg>
        <pc:spChg chg="mod">
          <ac:chgData name="Druker Gal" userId="a6b026cf-1ee0-4d6e-b5ec-40b23de753c3" providerId="ADAL" clId="{3C667F30-5659-434C-BF09-4F2B38991A70}" dt="2024-02-19T17:48:24.221" v="1445" actId="6549"/>
          <ac:spMkLst>
            <pc:docMk/>
            <pc:sldMk cId="3472351850" sldId="262"/>
            <ac:spMk id="3" creationId="{7FB484F4-BE53-1E68-8D3B-30BB75378BC6}"/>
          </ac:spMkLst>
        </pc:spChg>
      </pc:sldChg>
      <pc:sldChg chg="modSp add del mod">
        <pc:chgData name="Druker Gal" userId="a6b026cf-1ee0-4d6e-b5ec-40b23de753c3" providerId="ADAL" clId="{3C667F30-5659-434C-BF09-4F2B38991A70}" dt="2024-02-19T17:49:06.560" v="1480" actId="2696"/>
        <pc:sldMkLst>
          <pc:docMk/>
          <pc:sldMk cId="1621961029" sldId="263"/>
        </pc:sldMkLst>
        <pc:spChg chg="mod">
          <ac:chgData name="Druker Gal" userId="a6b026cf-1ee0-4d6e-b5ec-40b23de753c3" providerId="ADAL" clId="{3C667F30-5659-434C-BF09-4F2B38991A70}" dt="2024-02-19T17:49:03.773" v="1479" actId="20577"/>
          <ac:spMkLst>
            <pc:docMk/>
            <pc:sldMk cId="1621961029" sldId="263"/>
            <ac:spMk id="2" creationId="{345232F5-334E-C4F9-2FF1-576A9DECAFFC}"/>
          </ac:spMkLst>
        </pc:spChg>
        <pc:spChg chg="mod">
          <ac:chgData name="Druker Gal" userId="a6b026cf-1ee0-4d6e-b5ec-40b23de753c3" providerId="ADAL" clId="{3C667F30-5659-434C-BF09-4F2B38991A70}" dt="2024-02-19T16:50:39.930" v="354"/>
          <ac:spMkLst>
            <pc:docMk/>
            <pc:sldMk cId="1621961029" sldId="263"/>
            <ac:spMk id="3" creationId="{4A4776CA-3569-C008-23AC-3A107D102C5F}"/>
          </ac:spMkLst>
        </pc:spChg>
      </pc:sldChg>
      <pc:sldChg chg="modSp add del mod">
        <pc:chgData name="Druker Gal" userId="a6b026cf-1ee0-4d6e-b5ec-40b23de753c3" providerId="ADAL" clId="{3C667F30-5659-434C-BF09-4F2B38991A70}" dt="2024-02-19T17:49:09.483" v="1481" actId="2696"/>
        <pc:sldMkLst>
          <pc:docMk/>
          <pc:sldMk cId="3566419527" sldId="264"/>
        </pc:sldMkLst>
        <pc:spChg chg="mod">
          <ac:chgData name="Druker Gal" userId="a6b026cf-1ee0-4d6e-b5ec-40b23de753c3" providerId="ADAL" clId="{3C667F30-5659-434C-BF09-4F2B38991A70}" dt="2024-02-19T17:05:38" v="658" actId="20577"/>
          <ac:spMkLst>
            <pc:docMk/>
            <pc:sldMk cId="3566419527" sldId="264"/>
            <ac:spMk id="2" creationId="{1BCEBC88-D9CF-1481-06D9-6F95A033E8F8}"/>
          </ac:spMkLst>
        </pc:spChg>
        <pc:spChg chg="mod">
          <ac:chgData name="Druker Gal" userId="a6b026cf-1ee0-4d6e-b5ec-40b23de753c3" providerId="ADAL" clId="{3C667F30-5659-434C-BF09-4F2B38991A70}" dt="2024-02-19T16:50:47.358" v="358"/>
          <ac:spMkLst>
            <pc:docMk/>
            <pc:sldMk cId="3566419527" sldId="264"/>
            <ac:spMk id="3" creationId="{87664A33-B04C-F442-AD8E-1945BDB481CD}"/>
          </ac:spMkLst>
        </pc:spChg>
      </pc:sldChg>
      <pc:sldChg chg="modSp add del mod">
        <pc:chgData name="Druker Gal" userId="a6b026cf-1ee0-4d6e-b5ec-40b23de753c3" providerId="ADAL" clId="{3C667F30-5659-434C-BF09-4F2B38991A70}" dt="2024-02-19T17:49:25.522" v="1513" actId="2696"/>
        <pc:sldMkLst>
          <pc:docMk/>
          <pc:sldMk cId="3120505808" sldId="265"/>
        </pc:sldMkLst>
        <pc:spChg chg="mod">
          <ac:chgData name="Druker Gal" userId="a6b026cf-1ee0-4d6e-b5ec-40b23de753c3" providerId="ADAL" clId="{3C667F30-5659-434C-BF09-4F2B38991A70}" dt="2024-02-19T17:49:20.890" v="1512" actId="20577"/>
          <ac:spMkLst>
            <pc:docMk/>
            <pc:sldMk cId="3120505808" sldId="265"/>
            <ac:spMk id="2" creationId="{8E53E847-9C61-10D5-9C16-F016B9A114AA}"/>
          </ac:spMkLst>
        </pc:spChg>
        <pc:spChg chg="mod">
          <ac:chgData name="Druker Gal" userId="a6b026cf-1ee0-4d6e-b5ec-40b23de753c3" providerId="ADAL" clId="{3C667F30-5659-434C-BF09-4F2B38991A70}" dt="2024-02-19T16:50:53.380" v="362"/>
          <ac:spMkLst>
            <pc:docMk/>
            <pc:sldMk cId="3120505808" sldId="265"/>
            <ac:spMk id="3" creationId="{9F5069D3-F9B0-9A0A-0E5C-3E4BCFB4BC7A}"/>
          </ac:spMkLst>
        </pc:spChg>
      </pc:sldChg>
      <pc:sldChg chg="addSp delSp modSp add del mod">
        <pc:chgData name="Druker Gal" userId="a6b026cf-1ee0-4d6e-b5ec-40b23de753c3" providerId="ADAL" clId="{3C667F30-5659-434C-BF09-4F2B38991A70}" dt="2024-02-19T17:38:54.756" v="1261" actId="47"/>
        <pc:sldMkLst>
          <pc:docMk/>
          <pc:sldMk cId="931271226" sldId="266"/>
        </pc:sldMkLst>
        <pc:spChg chg="add del">
          <ac:chgData name="Druker Gal" userId="a6b026cf-1ee0-4d6e-b5ec-40b23de753c3" providerId="ADAL" clId="{3C667F30-5659-434C-BF09-4F2B38991A70}" dt="2024-02-19T17:31:19.555" v="1053" actId="478"/>
          <ac:spMkLst>
            <pc:docMk/>
            <pc:sldMk cId="931271226" sldId="266"/>
            <ac:spMk id="2" creationId="{C8F81752-1BDD-F6C8-3C88-5F0ED1AEA1E0}"/>
          </ac:spMkLst>
        </pc:spChg>
        <pc:spChg chg="add del mod">
          <ac:chgData name="Druker Gal" userId="a6b026cf-1ee0-4d6e-b5ec-40b23de753c3" providerId="ADAL" clId="{3C667F30-5659-434C-BF09-4F2B38991A70}" dt="2024-02-19T17:31:18.295" v="1052" actId="478"/>
          <ac:spMkLst>
            <pc:docMk/>
            <pc:sldMk cId="931271226" sldId="266"/>
            <ac:spMk id="5" creationId="{C0D5DEA5-302D-D5EE-0A03-FEA9260424AE}"/>
          </ac:spMkLst>
        </pc:spChg>
        <pc:spChg chg="add mod">
          <ac:chgData name="Druker Gal" userId="a6b026cf-1ee0-4d6e-b5ec-40b23de753c3" providerId="ADAL" clId="{3C667F30-5659-434C-BF09-4F2B38991A70}" dt="2024-02-19T17:31:19.555" v="1053" actId="478"/>
          <ac:spMkLst>
            <pc:docMk/>
            <pc:sldMk cId="931271226" sldId="266"/>
            <ac:spMk id="9" creationId="{0EA1FEFF-B2BE-9298-733E-F2BD608B9F3A}"/>
          </ac:spMkLst>
        </pc:spChg>
        <pc:picChg chg="add mod">
          <ac:chgData name="Druker Gal" userId="a6b026cf-1ee0-4d6e-b5ec-40b23de753c3" providerId="ADAL" clId="{3C667F30-5659-434C-BF09-4F2B38991A70}" dt="2024-02-19T17:31:16.661" v="1051"/>
          <ac:picMkLst>
            <pc:docMk/>
            <pc:sldMk cId="931271226" sldId="266"/>
            <ac:picMk id="7" creationId="{C14C21A4-9EED-CC6D-2D5C-EBAEE55CC0D1}"/>
          </ac:picMkLst>
        </pc:picChg>
      </pc:sldChg>
      <pc:sldChg chg="modSp add del mod">
        <pc:chgData name="Druker Gal" userId="a6b026cf-1ee0-4d6e-b5ec-40b23de753c3" providerId="ADAL" clId="{3C667F30-5659-434C-BF09-4F2B38991A70}" dt="2024-02-19T16:59:53.008" v="511" actId="2696"/>
        <pc:sldMkLst>
          <pc:docMk/>
          <pc:sldMk cId="1285031135" sldId="266"/>
        </pc:sldMkLst>
        <pc:spChg chg="mod">
          <ac:chgData name="Druker Gal" userId="a6b026cf-1ee0-4d6e-b5ec-40b23de753c3" providerId="ADAL" clId="{3C667F30-5659-434C-BF09-4F2B38991A70}" dt="2024-02-19T16:59:45.343" v="510" actId="20577"/>
          <ac:spMkLst>
            <pc:docMk/>
            <pc:sldMk cId="1285031135" sldId="266"/>
            <ac:spMk id="3" creationId="{49F9373D-2B96-12B1-1590-7558CAD0E0F3}"/>
          </ac:spMkLst>
        </pc:spChg>
      </pc:sldChg>
      <pc:sldChg chg="addSp delSp modSp add mod modNotesTx">
        <pc:chgData name="Druker Gal" userId="a6b026cf-1ee0-4d6e-b5ec-40b23de753c3" providerId="ADAL" clId="{3C667F30-5659-434C-BF09-4F2B38991A70}" dt="2024-03-09T07:50:40.815" v="3950" actId="20577"/>
        <pc:sldMkLst>
          <pc:docMk/>
          <pc:sldMk cId="2270590060" sldId="267"/>
        </pc:sldMkLst>
        <pc:spChg chg="del">
          <ac:chgData name="Druker Gal" userId="a6b026cf-1ee0-4d6e-b5ec-40b23de753c3" providerId="ADAL" clId="{3C667F30-5659-434C-BF09-4F2B38991A70}" dt="2024-02-19T17:31:35.580" v="1055" actId="478"/>
          <ac:spMkLst>
            <pc:docMk/>
            <pc:sldMk cId="2270590060" sldId="267"/>
            <ac:spMk id="2" creationId="{640F441F-F6E2-D2C1-56F5-DDC8F27F072D}"/>
          </ac:spMkLst>
        </pc:spChg>
        <pc:spChg chg="mod">
          <ac:chgData name="Druker Gal" userId="a6b026cf-1ee0-4d6e-b5ec-40b23de753c3" providerId="ADAL" clId="{3C667F30-5659-434C-BF09-4F2B38991A70}" dt="2024-02-19T17:34:13.987" v="1125" actId="20577"/>
          <ac:spMkLst>
            <pc:docMk/>
            <pc:sldMk cId="2270590060" sldId="267"/>
            <ac:spMk id="3" creationId="{B0ACC355-5483-C2E5-8148-F81C10E070A3}"/>
          </ac:spMkLst>
        </pc:spChg>
        <pc:spChg chg="add del mod">
          <ac:chgData name="Druker Gal" userId="a6b026cf-1ee0-4d6e-b5ec-40b23de753c3" providerId="ADAL" clId="{3C667F30-5659-434C-BF09-4F2B38991A70}" dt="2024-02-19T17:31:57.438" v="1061" actId="478"/>
          <ac:spMkLst>
            <pc:docMk/>
            <pc:sldMk cId="2270590060" sldId="267"/>
            <ac:spMk id="5" creationId="{8B5B4A19-21BA-78A2-E5ED-D9B3AB16FDA3}"/>
          </ac:spMkLst>
        </pc:spChg>
        <pc:spChg chg="add mod">
          <ac:chgData name="Druker Gal" userId="a6b026cf-1ee0-4d6e-b5ec-40b23de753c3" providerId="ADAL" clId="{3C667F30-5659-434C-BF09-4F2B38991A70}" dt="2024-02-20T17:24:23.610" v="1754" actId="207"/>
          <ac:spMkLst>
            <pc:docMk/>
            <pc:sldMk cId="2270590060" sldId="267"/>
            <ac:spMk id="8" creationId="{88D98819-1ECD-4AFB-53A0-40BA5E36A168}"/>
          </ac:spMkLst>
        </pc:spChg>
        <pc:spChg chg="add mod">
          <ac:chgData name="Druker Gal" userId="a6b026cf-1ee0-4d6e-b5ec-40b23de753c3" providerId="ADAL" clId="{3C667F30-5659-434C-BF09-4F2B38991A70}" dt="2024-02-20T17:24:31.148" v="1755" actId="207"/>
          <ac:spMkLst>
            <pc:docMk/>
            <pc:sldMk cId="2270590060" sldId="267"/>
            <ac:spMk id="9" creationId="{600C1208-13A5-D3C6-FDC6-A451B47F1C8F}"/>
          </ac:spMkLst>
        </pc:spChg>
        <pc:spChg chg="add mod">
          <ac:chgData name="Druker Gal" userId="a6b026cf-1ee0-4d6e-b5ec-40b23de753c3" providerId="ADAL" clId="{3C667F30-5659-434C-BF09-4F2B38991A70}" dt="2024-02-20T17:24:55.379" v="1763" actId="207"/>
          <ac:spMkLst>
            <pc:docMk/>
            <pc:sldMk cId="2270590060" sldId="267"/>
            <ac:spMk id="10" creationId="{DB04E687-EBCC-895F-E309-D3CDADB308EE}"/>
          </ac:spMkLst>
        </pc:spChg>
        <pc:spChg chg="add mod">
          <ac:chgData name="Druker Gal" userId="a6b026cf-1ee0-4d6e-b5ec-40b23de753c3" providerId="ADAL" clId="{3C667F30-5659-434C-BF09-4F2B38991A70}" dt="2024-02-20T17:24:48.144" v="1762" actId="1035"/>
          <ac:spMkLst>
            <pc:docMk/>
            <pc:sldMk cId="2270590060" sldId="267"/>
            <ac:spMk id="11" creationId="{ABD6D911-F3A1-C3F9-5368-51F92AE65BFA}"/>
          </ac:spMkLst>
        </pc:spChg>
        <pc:spChg chg="add mod">
          <ac:chgData name="Druker Gal" userId="a6b026cf-1ee0-4d6e-b5ec-40b23de753c3" providerId="ADAL" clId="{3C667F30-5659-434C-BF09-4F2B38991A70}" dt="2024-02-19T17:32:22.215" v="1066" actId="207"/>
          <ac:spMkLst>
            <pc:docMk/>
            <pc:sldMk cId="2270590060" sldId="267"/>
            <ac:spMk id="12" creationId="{9D64333E-C7AE-F533-0EF1-4646FEC45A33}"/>
          </ac:spMkLst>
        </pc:spChg>
        <pc:spChg chg="add mod">
          <ac:chgData name="Druker Gal" userId="a6b026cf-1ee0-4d6e-b5ec-40b23de753c3" providerId="ADAL" clId="{3C667F30-5659-434C-BF09-4F2B38991A70}" dt="2024-02-19T17:32:22.215" v="1066" actId="207"/>
          <ac:spMkLst>
            <pc:docMk/>
            <pc:sldMk cId="2270590060" sldId="267"/>
            <ac:spMk id="14" creationId="{3E8A4A9F-9F76-03B7-95DF-63616D2FF063}"/>
          </ac:spMkLst>
        </pc:spChg>
        <pc:graphicFrameChg chg="add mod modGraphic">
          <ac:chgData name="Druker Gal" userId="a6b026cf-1ee0-4d6e-b5ec-40b23de753c3" providerId="ADAL" clId="{3C667F30-5659-434C-BF09-4F2B38991A70}" dt="2024-02-19T17:33:43.333" v="1073" actId="207"/>
          <ac:graphicFrameMkLst>
            <pc:docMk/>
            <pc:sldMk cId="2270590060" sldId="267"/>
            <ac:graphicFrameMk id="13" creationId="{920C0BE7-1506-A6CB-D678-056FAF573432}"/>
          </ac:graphicFrameMkLst>
        </pc:graphicFrameChg>
        <pc:graphicFrameChg chg="add mod modGraphic">
          <ac:chgData name="Druker Gal" userId="a6b026cf-1ee0-4d6e-b5ec-40b23de753c3" providerId="ADAL" clId="{3C667F30-5659-434C-BF09-4F2B38991A70}" dt="2024-02-19T17:34:00.576" v="1080" actId="3062"/>
          <ac:graphicFrameMkLst>
            <pc:docMk/>
            <pc:sldMk cId="2270590060" sldId="267"/>
            <ac:graphicFrameMk id="15" creationId="{19EA3A30-6AAA-82C0-5A6F-F35C987798B7}"/>
          </ac:graphicFrameMkLst>
        </pc:graphicFrameChg>
        <pc:picChg chg="add del mod">
          <ac:chgData name="Druker Gal" userId="a6b026cf-1ee0-4d6e-b5ec-40b23de753c3" providerId="ADAL" clId="{3C667F30-5659-434C-BF09-4F2B38991A70}" dt="2024-02-19T17:31:56.045" v="1060" actId="478"/>
          <ac:picMkLst>
            <pc:docMk/>
            <pc:sldMk cId="2270590060" sldId="267"/>
            <ac:picMk id="7" creationId="{09F92590-EE0C-7044-6E23-C27F1655CAA1}"/>
          </ac:picMkLst>
        </pc:picChg>
      </pc:sldChg>
      <pc:sldChg chg="addSp delSp modSp add mod modNotesTx">
        <pc:chgData name="Druker Gal" userId="a6b026cf-1ee0-4d6e-b5ec-40b23de753c3" providerId="ADAL" clId="{3C667F30-5659-434C-BF09-4F2B38991A70}" dt="2024-03-09T07:50:55.361" v="4022" actId="20577"/>
        <pc:sldMkLst>
          <pc:docMk/>
          <pc:sldMk cId="1100631461" sldId="268"/>
        </pc:sldMkLst>
        <pc:spChg chg="mod">
          <ac:chgData name="Druker Gal" userId="a6b026cf-1ee0-4d6e-b5ec-40b23de753c3" providerId="ADAL" clId="{3C667F30-5659-434C-BF09-4F2B38991A70}" dt="2024-02-19T17:34:21.622" v="1136" actId="20577"/>
          <ac:spMkLst>
            <pc:docMk/>
            <pc:sldMk cId="1100631461" sldId="268"/>
            <ac:spMk id="3" creationId="{3DBA5D6E-D600-0E0B-62C9-CCCC29D25FD4}"/>
          </ac:spMkLst>
        </pc:spChg>
        <pc:spChg chg="del mod">
          <ac:chgData name="Druker Gal" userId="a6b026cf-1ee0-4d6e-b5ec-40b23de753c3" providerId="ADAL" clId="{3C667F30-5659-434C-BF09-4F2B38991A70}" dt="2024-02-19T17:34:26.904" v="1140" actId="478"/>
          <ac:spMkLst>
            <pc:docMk/>
            <pc:sldMk cId="1100631461" sldId="268"/>
            <ac:spMk id="8" creationId="{D606ABD5-CEF1-5154-91BC-A12B747A0D39}"/>
          </ac:spMkLst>
        </pc:spChg>
        <pc:spChg chg="del">
          <ac:chgData name="Druker Gal" userId="a6b026cf-1ee0-4d6e-b5ec-40b23de753c3" providerId="ADAL" clId="{3C667F30-5659-434C-BF09-4F2B38991A70}" dt="2024-02-19T17:34:28.718" v="1143" actId="478"/>
          <ac:spMkLst>
            <pc:docMk/>
            <pc:sldMk cId="1100631461" sldId="268"/>
            <ac:spMk id="9" creationId="{D282B312-31A9-6E6B-8AF0-FBF2DE368B41}"/>
          </ac:spMkLst>
        </pc:spChg>
        <pc:spChg chg="del mod">
          <ac:chgData name="Druker Gal" userId="a6b026cf-1ee0-4d6e-b5ec-40b23de753c3" providerId="ADAL" clId="{3C667F30-5659-434C-BF09-4F2B38991A70}" dt="2024-02-19T17:34:29.237" v="1144" actId="478"/>
          <ac:spMkLst>
            <pc:docMk/>
            <pc:sldMk cId="1100631461" sldId="268"/>
            <ac:spMk id="10" creationId="{10B8CC68-60C0-2820-46AF-5336F6923E41}"/>
          </ac:spMkLst>
        </pc:spChg>
        <pc:spChg chg="del">
          <ac:chgData name="Druker Gal" userId="a6b026cf-1ee0-4d6e-b5ec-40b23de753c3" providerId="ADAL" clId="{3C667F30-5659-434C-BF09-4F2B38991A70}" dt="2024-02-19T17:34:25.047" v="1138" actId="478"/>
          <ac:spMkLst>
            <pc:docMk/>
            <pc:sldMk cId="1100631461" sldId="268"/>
            <ac:spMk id="11" creationId="{DBC4B605-33A2-CF07-6985-4D3C3DBAB1B0}"/>
          </ac:spMkLst>
        </pc:spChg>
        <pc:spChg chg="del">
          <ac:chgData name="Druker Gal" userId="a6b026cf-1ee0-4d6e-b5ec-40b23de753c3" providerId="ADAL" clId="{3C667F30-5659-434C-BF09-4F2B38991A70}" dt="2024-02-19T17:34:25.047" v="1138" actId="478"/>
          <ac:spMkLst>
            <pc:docMk/>
            <pc:sldMk cId="1100631461" sldId="268"/>
            <ac:spMk id="12" creationId="{8576ED52-826A-146A-5891-D4B8A4880220}"/>
          </ac:spMkLst>
        </pc:spChg>
        <pc:spChg chg="del">
          <ac:chgData name="Druker Gal" userId="a6b026cf-1ee0-4d6e-b5ec-40b23de753c3" providerId="ADAL" clId="{3C667F30-5659-434C-BF09-4F2B38991A70}" dt="2024-02-19T17:34:25.047" v="1138" actId="478"/>
          <ac:spMkLst>
            <pc:docMk/>
            <pc:sldMk cId="1100631461" sldId="268"/>
            <ac:spMk id="14" creationId="{9DCBE4C9-8DE6-1FEF-FBE0-86B2C4EC6699}"/>
          </ac:spMkLst>
        </pc:spChg>
        <pc:graphicFrameChg chg="del">
          <ac:chgData name="Druker Gal" userId="a6b026cf-1ee0-4d6e-b5ec-40b23de753c3" providerId="ADAL" clId="{3C667F30-5659-434C-BF09-4F2B38991A70}" dt="2024-02-19T17:34:27.758" v="1141" actId="478"/>
          <ac:graphicFrameMkLst>
            <pc:docMk/>
            <pc:sldMk cId="1100631461" sldId="268"/>
            <ac:graphicFrameMk id="13" creationId="{9092B2ED-7973-ACE7-4319-CA94A3E19927}"/>
          </ac:graphicFrameMkLst>
        </pc:graphicFrameChg>
        <pc:graphicFrameChg chg="del">
          <ac:chgData name="Druker Gal" userId="a6b026cf-1ee0-4d6e-b5ec-40b23de753c3" providerId="ADAL" clId="{3C667F30-5659-434C-BF09-4F2B38991A70}" dt="2024-02-19T17:34:26.505" v="1139" actId="478"/>
          <ac:graphicFrameMkLst>
            <pc:docMk/>
            <pc:sldMk cId="1100631461" sldId="268"/>
            <ac:graphicFrameMk id="15" creationId="{D00F5287-864C-9047-27D6-46771A68931E}"/>
          </ac:graphicFrameMkLst>
        </pc:graphicFrameChg>
        <pc:picChg chg="add mod">
          <ac:chgData name="Druker Gal" userId="a6b026cf-1ee0-4d6e-b5ec-40b23de753c3" providerId="ADAL" clId="{3C667F30-5659-434C-BF09-4F2B38991A70}" dt="2024-02-21T17:30:33.576" v="1975" actId="14826"/>
          <ac:picMkLst>
            <pc:docMk/>
            <pc:sldMk cId="1100631461" sldId="268"/>
            <ac:picMk id="4" creationId="{18B65A2E-9CAB-5A19-7194-9EA7B6DBF5B4}"/>
          </ac:picMkLst>
        </pc:picChg>
      </pc:sldChg>
      <pc:sldChg chg="add del">
        <pc:chgData name="Druker Gal" userId="a6b026cf-1ee0-4d6e-b5ec-40b23de753c3" providerId="ADAL" clId="{3C667F30-5659-434C-BF09-4F2B38991A70}" dt="2024-02-19T17:31:37.496" v="1057"/>
        <pc:sldMkLst>
          <pc:docMk/>
          <pc:sldMk cId="3577421036" sldId="268"/>
        </pc:sldMkLst>
      </pc:sldChg>
      <pc:sldChg chg="addSp delSp modSp add mod ord modNotesTx">
        <pc:chgData name="Druker Gal" userId="a6b026cf-1ee0-4d6e-b5ec-40b23de753c3" providerId="ADAL" clId="{3C667F30-5659-434C-BF09-4F2B38991A70}" dt="2024-03-09T09:39:06.864" v="5718" actId="6549"/>
        <pc:sldMkLst>
          <pc:docMk/>
          <pc:sldMk cId="699111526" sldId="269"/>
        </pc:sldMkLst>
        <pc:spChg chg="mod ord">
          <ac:chgData name="Druker Gal" userId="a6b026cf-1ee0-4d6e-b5ec-40b23de753c3" providerId="ADAL" clId="{3C667F30-5659-434C-BF09-4F2B38991A70}" dt="2024-02-19T17:35:18.881" v="1178" actId="166"/>
          <ac:spMkLst>
            <pc:docMk/>
            <pc:sldMk cId="699111526" sldId="269"/>
            <ac:spMk id="3" creationId="{0AB6790B-5847-C54F-0572-E98708678A1F}"/>
          </ac:spMkLst>
        </pc:spChg>
        <pc:picChg chg="add mod">
          <ac:chgData name="Druker Gal" userId="a6b026cf-1ee0-4d6e-b5ec-40b23de753c3" providerId="ADAL" clId="{3C667F30-5659-434C-BF09-4F2B38991A70}" dt="2024-03-09T07:37:53.901" v="2881" actId="14100"/>
          <ac:picMkLst>
            <pc:docMk/>
            <pc:sldMk cId="699111526" sldId="269"/>
            <ac:picMk id="2" creationId="{752F2CAE-0893-FBCD-23C2-4C7417FFA42C}"/>
          </ac:picMkLst>
        </pc:picChg>
        <pc:picChg chg="del">
          <ac:chgData name="Druker Gal" userId="a6b026cf-1ee0-4d6e-b5ec-40b23de753c3" providerId="ADAL" clId="{3C667F30-5659-434C-BF09-4F2B38991A70}" dt="2024-02-19T17:34:55.547" v="1174" actId="478"/>
          <ac:picMkLst>
            <pc:docMk/>
            <pc:sldMk cId="699111526" sldId="269"/>
            <ac:picMk id="4" creationId="{529BB856-7AD0-2D40-066F-5C7E348E2414}"/>
          </ac:picMkLst>
        </pc:picChg>
      </pc:sldChg>
      <pc:sldChg chg="add del">
        <pc:chgData name="Druker Gal" userId="a6b026cf-1ee0-4d6e-b5ec-40b23de753c3" providerId="ADAL" clId="{3C667F30-5659-434C-BF09-4F2B38991A70}" dt="2024-02-19T17:34:43.468" v="1149"/>
        <pc:sldMkLst>
          <pc:docMk/>
          <pc:sldMk cId="1145942260" sldId="269"/>
        </pc:sldMkLst>
      </pc:sldChg>
      <pc:sldChg chg="addSp delSp modSp add mod ord modNotesTx">
        <pc:chgData name="Druker Gal" userId="a6b026cf-1ee0-4d6e-b5ec-40b23de753c3" providerId="ADAL" clId="{3C667F30-5659-434C-BF09-4F2B38991A70}" dt="2024-03-09T07:51:20.755" v="4169" actId="20577"/>
        <pc:sldMkLst>
          <pc:docMk/>
          <pc:sldMk cId="4056031485" sldId="270"/>
        </pc:sldMkLst>
        <pc:spChg chg="mod">
          <ac:chgData name="Druker Gal" userId="a6b026cf-1ee0-4d6e-b5ec-40b23de753c3" providerId="ADAL" clId="{3C667F30-5659-434C-BF09-4F2B38991A70}" dt="2024-02-19T17:35:50.068" v="1206" actId="20577"/>
          <ac:spMkLst>
            <pc:docMk/>
            <pc:sldMk cId="4056031485" sldId="270"/>
            <ac:spMk id="3" creationId="{71BCFCF4-B1A0-4215-5850-14E0608DB571}"/>
          </ac:spMkLst>
        </pc:spChg>
        <pc:spChg chg="add mod">
          <ac:chgData name="Druker Gal" userId="a6b026cf-1ee0-4d6e-b5ec-40b23de753c3" providerId="ADAL" clId="{3C667F30-5659-434C-BF09-4F2B38991A70}" dt="2024-02-19T17:37:12.729" v="1240"/>
          <ac:spMkLst>
            <pc:docMk/>
            <pc:sldMk cId="4056031485" sldId="270"/>
            <ac:spMk id="6" creationId="{BA99EE3D-7D75-F988-F0E0-5AB948E5E00D}"/>
          </ac:spMkLst>
        </pc:spChg>
        <pc:picChg chg="del">
          <ac:chgData name="Druker Gal" userId="a6b026cf-1ee0-4d6e-b5ec-40b23de753c3" providerId="ADAL" clId="{3C667F30-5659-434C-BF09-4F2B38991A70}" dt="2024-02-19T17:35:54.147" v="1207" actId="478"/>
          <ac:picMkLst>
            <pc:docMk/>
            <pc:sldMk cId="4056031485" sldId="270"/>
            <ac:picMk id="4" creationId="{1872B0CA-18C7-A344-0897-886ECEC67CB1}"/>
          </ac:picMkLst>
        </pc:picChg>
        <pc:picChg chg="add mod">
          <ac:chgData name="Druker Gal" userId="a6b026cf-1ee0-4d6e-b5ec-40b23de753c3" providerId="ADAL" clId="{3C667F30-5659-434C-BF09-4F2B38991A70}" dt="2024-02-19T17:38:02.911" v="1255" actId="1076"/>
          <ac:picMkLst>
            <pc:docMk/>
            <pc:sldMk cId="4056031485" sldId="270"/>
            <ac:picMk id="5" creationId="{15BD6000-ACD1-4F52-9DC2-25921AD8B893}"/>
          </ac:picMkLst>
        </pc:picChg>
      </pc:sldChg>
      <pc:sldChg chg="addSp delSp modSp add mod modNotesTx">
        <pc:chgData name="Druker Gal" userId="a6b026cf-1ee0-4d6e-b5ec-40b23de753c3" providerId="ADAL" clId="{3C667F30-5659-434C-BF09-4F2B38991A70}" dt="2024-03-11T18:50:43.485" v="5819" actId="20577"/>
        <pc:sldMkLst>
          <pc:docMk/>
          <pc:sldMk cId="2959132581" sldId="271"/>
        </pc:sldMkLst>
        <pc:spChg chg="add mod">
          <ac:chgData name="Druker Gal" userId="a6b026cf-1ee0-4d6e-b5ec-40b23de753c3" providerId="ADAL" clId="{3C667F30-5659-434C-BF09-4F2B38991A70}" dt="2024-02-19T17:37:39.759" v="1248" actId="20577"/>
          <ac:spMkLst>
            <pc:docMk/>
            <pc:sldMk cId="2959132581" sldId="271"/>
            <ac:spMk id="6" creationId="{F8781883-11F5-1785-EDFB-4FE3DDE0176A}"/>
          </ac:spMkLst>
        </pc:spChg>
        <pc:picChg chg="add del">
          <ac:chgData name="Druker Gal" userId="a6b026cf-1ee0-4d6e-b5ec-40b23de753c3" providerId="ADAL" clId="{3C667F30-5659-434C-BF09-4F2B38991A70}" dt="2024-02-19T17:36:09.995" v="1215" actId="22"/>
          <ac:picMkLst>
            <pc:docMk/>
            <pc:sldMk cId="2959132581" sldId="271"/>
            <ac:picMk id="4" creationId="{F58D2DA2-7945-F0E3-7EDA-8B523374D9FF}"/>
          </ac:picMkLst>
        </pc:picChg>
        <pc:picChg chg="add del mod">
          <ac:chgData name="Druker Gal" userId="a6b026cf-1ee0-4d6e-b5ec-40b23de753c3" providerId="ADAL" clId="{3C667F30-5659-434C-BF09-4F2B38991A70}" dt="2024-02-19T17:38:07.866" v="1256" actId="1076"/>
          <ac:picMkLst>
            <pc:docMk/>
            <pc:sldMk cId="2959132581" sldId="271"/>
            <ac:picMk id="5" creationId="{B5FA6DB0-1605-3423-C369-8982E646127F}"/>
          </ac:picMkLst>
        </pc:picChg>
      </pc:sldChg>
      <pc:sldChg chg="addSp modSp add mod modNotesTx">
        <pc:chgData name="Druker Gal" userId="a6b026cf-1ee0-4d6e-b5ec-40b23de753c3" providerId="ADAL" clId="{3C667F30-5659-434C-BF09-4F2B38991A70}" dt="2024-03-11T18:50:42.980" v="5818" actId="20577"/>
        <pc:sldMkLst>
          <pc:docMk/>
          <pc:sldMk cId="148650780" sldId="272"/>
        </pc:sldMkLst>
        <pc:spChg chg="add mod">
          <ac:chgData name="Druker Gal" userId="a6b026cf-1ee0-4d6e-b5ec-40b23de753c3" providerId="ADAL" clId="{3C667F30-5659-434C-BF09-4F2B38991A70}" dt="2024-02-19T17:37:51.238" v="1254" actId="14100"/>
          <ac:spMkLst>
            <pc:docMk/>
            <pc:sldMk cId="148650780" sldId="272"/>
            <ac:spMk id="2" creationId="{D4164E2A-7CF2-2B24-CE68-5CFA17CAF420}"/>
          </ac:spMkLst>
        </pc:spChg>
        <pc:spChg chg="add mod">
          <ac:chgData name="Druker Gal" userId="a6b026cf-1ee0-4d6e-b5ec-40b23de753c3" providerId="ADAL" clId="{3C667F30-5659-434C-BF09-4F2B38991A70}" dt="2024-02-19T17:36:45.337" v="1225"/>
          <ac:spMkLst>
            <pc:docMk/>
            <pc:sldMk cId="148650780" sldId="272"/>
            <ac:spMk id="4" creationId="{85FFBC07-C18F-BA37-8DF2-B94B4FA2D324}"/>
          </ac:spMkLst>
        </pc:spChg>
        <pc:picChg chg="mod">
          <ac:chgData name="Druker Gal" userId="a6b026cf-1ee0-4d6e-b5ec-40b23de753c3" providerId="ADAL" clId="{3C667F30-5659-434C-BF09-4F2B38991A70}" dt="2024-02-19T17:38:10.053" v="1257" actId="1076"/>
          <ac:picMkLst>
            <pc:docMk/>
            <pc:sldMk cId="148650780" sldId="272"/>
            <ac:picMk id="5" creationId="{6EFC3861-B4EA-0400-FEEE-B51646F0D7C7}"/>
          </ac:picMkLst>
        </pc:picChg>
      </pc:sldChg>
      <pc:sldChg chg="addSp modSp add mod ord modNotesTx">
        <pc:chgData name="Druker Gal" userId="a6b026cf-1ee0-4d6e-b5ec-40b23de753c3" providerId="ADAL" clId="{3C667F30-5659-434C-BF09-4F2B38991A70}" dt="2024-03-09T09:09:50.966" v="4815" actId="6549"/>
        <pc:sldMkLst>
          <pc:docMk/>
          <pc:sldMk cId="2063925551" sldId="273"/>
        </pc:sldMkLst>
        <pc:spChg chg="mod">
          <ac:chgData name="Druker Gal" userId="a6b026cf-1ee0-4d6e-b5ec-40b23de753c3" providerId="ADAL" clId="{3C667F30-5659-434C-BF09-4F2B38991A70}" dt="2024-02-20T17:23:51.875" v="1752" actId="113"/>
          <ac:spMkLst>
            <pc:docMk/>
            <pc:sldMk cId="2063925551" sldId="273"/>
            <ac:spMk id="2" creationId="{00284846-E629-EF6B-15B0-D3B36C28C119}"/>
          </ac:spMkLst>
        </pc:spChg>
        <pc:spChg chg="mod">
          <ac:chgData name="Druker Gal" userId="a6b026cf-1ee0-4d6e-b5ec-40b23de753c3" providerId="ADAL" clId="{3C667F30-5659-434C-BF09-4F2B38991A70}" dt="2024-02-19T17:42:25.130" v="1264" actId="115"/>
          <ac:spMkLst>
            <pc:docMk/>
            <pc:sldMk cId="2063925551" sldId="273"/>
            <ac:spMk id="3" creationId="{ECDAD425-C725-770E-71DC-1D314C000BC5}"/>
          </ac:spMkLst>
        </pc:spChg>
        <pc:picChg chg="add mod">
          <ac:chgData name="Druker Gal" userId="a6b026cf-1ee0-4d6e-b5ec-40b23de753c3" providerId="ADAL" clId="{3C667F30-5659-434C-BF09-4F2B38991A70}" dt="2024-02-19T17:44:07.837" v="1305" actId="1076"/>
          <ac:picMkLst>
            <pc:docMk/>
            <pc:sldMk cId="2063925551" sldId="273"/>
            <ac:picMk id="4" creationId="{06345407-FBB1-19EA-7ABA-10163F9E46BA}"/>
          </ac:picMkLst>
        </pc:picChg>
      </pc:sldChg>
      <pc:sldChg chg="addSp delSp modSp add mod modTransition modNotesTx">
        <pc:chgData name="Druker Gal" userId="a6b026cf-1ee0-4d6e-b5ec-40b23de753c3" providerId="ADAL" clId="{3C667F30-5659-434C-BF09-4F2B38991A70}" dt="2024-03-09T09:02:16.296" v="4479" actId="20577"/>
        <pc:sldMkLst>
          <pc:docMk/>
          <pc:sldMk cId="2224092334" sldId="274"/>
        </pc:sldMkLst>
        <pc:spChg chg="mod">
          <ac:chgData name="Druker Gal" userId="a6b026cf-1ee0-4d6e-b5ec-40b23de753c3" providerId="ADAL" clId="{3C667F30-5659-434C-BF09-4F2B38991A70}" dt="2024-02-19T17:58:17.164" v="1549" actId="14100"/>
          <ac:spMkLst>
            <pc:docMk/>
            <pc:sldMk cId="2224092334" sldId="274"/>
            <ac:spMk id="3" creationId="{FD48701C-4945-B21A-B1F4-317E4D18E8E6}"/>
          </ac:spMkLst>
        </pc:spChg>
        <pc:spChg chg="add del">
          <ac:chgData name="Druker Gal" userId="a6b026cf-1ee0-4d6e-b5ec-40b23de753c3" providerId="ADAL" clId="{3C667F30-5659-434C-BF09-4F2B38991A70}" dt="2024-02-19T17:51:36.305" v="1528" actId="22"/>
          <ac:spMkLst>
            <pc:docMk/>
            <pc:sldMk cId="2224092334" sldId="274"/>
            <ac:spMk id="4" creationId="{9849EBB1-234D-9288-E678-2867B226B9E8}"/>
          </ac:spMkLst>
        </pc:spChg>
        <pc:spChg chg="del mod">
          <ac:chgData name="Druker Gal" userId="a6b026cf-1ee0-4d6e-b5ec-40b23de753c3" providerId="ADAL" clId="{3C667F30-5659-434C-BF09-4F2B38991A70}" dt="2024-02-19T17:51:39.955" v="1534" actId="478"/>
          <ac:spMkLst>
            <pc:docMk/>
            <pc:sldMk cId="2224092334" sldId="274"/>
            <ac:spMk id="6" creationId="{BC53B82E-EE68-E8B9-73A9-D5DAA2C43538}"/>
          </ac:spMkLst>
        </pc:spChg>
        <pc:spChg chg="add del">
          <ac:chgData name="Druker Gal" userId="a6b026cf-1ee0-4d6e-b5ec-40b23de753c3" providerId="ADAL" clId="{3C667F30-5659-434C-BF09-4F2B38991A70}" dt="2024-02-19T17:51:36.756" v="1530" actId="22"/>
          <ac:spMkLst>
            <pc:docMk/>
            <pc:sldMk cId="2224092334" sldId="274"/>
            <ac:spMk id="7" creationId="{B77A0A75-15EF-BB6A-2968-9E7F290A8155}"/>
          </ac:spMkLst>
        </pc:spChg>
        <pc:spChg chg="add del mod">
          <ac:chgData name="Druker Gal" userId="a6b026cf-1ee0-4d6e-b5ec-40b23de753c3" providerId="ADAL" clId="{3C667F30-5659-434C-BF09-4F2B38991A70}" dt="2024-02-19T17:51:41.649" v="1535" actId="478"/>
          <ac:spMkLst>
            <pc:docMk/>
            <pc:sldMk cId="2224092334" sldId="274"/>
            <ac:spMk id="9" creationId="{8767F77A-5709-B656-DE31-27A852CA7593}"/>
          </ac:spMkLst>
        </pc:spChg>
        <pc:spChg chg="add del">
          <ac:chgData name="Druker Gal" userId="a6b026cf-1ee0-4d6e-b5ec-40b23de753c3" providerId="ADAL" clId="{3C667F30-5659-434C-BF09-4F2B38991A70}" dt="2024-02-19T17:51:43.099" v="1537" actId="22"/>
          <ac:spMkLst>
            <pc:docMk/>
            <pc:sldMk cId="2224092334" sldId="274"/>
            <ac:spMk id="11" creationId="{962C7B1C-8CE5-07DD-9E3B-6ED5916D8BC1}"/>
          </ac:spMkLst>
        </pc:spChg>
        <pc:spChg chg="add del">
          <ac:chgData name="Druker Gal" userId="a6b026cf-1ee0-4d6e-b5ec-40b23de753c3" providerId="ADAL" clId="{3C667F30-5659-434C-BF09-4F2B38991A70}" dt="2024-02-19T17:51:45.458" v="1539" actId="478"/>
          <ac:spMkLst>
            <pc:docMk/>
            <pc:sldMk cId="2224092334" sldId="274"/>
            <ac:spMk id="13" creationId="{F4103517-D1DB-440B-083B-56BF3320D9BF}"/>
          </ac:spMkLst>
        </pc:spChg>
        <pc:spChg chg="add del">
          <ac:chgData name="Druker Gal" userId="a6b026cf-1ee0-4d6e-b5ec-40b23de753c3" providerId="ADAL" clId="{3C667F30-5659-434C-BF09-4F2B38991A70}" dt="2024-02-19T17:56:02.743" v="1541" actId="22"/>
          <ac:spMkLst>
            <pc:docMk/>
            <pc:sldMk cId="2224092334" sldId="274"/>
            <ac:spMk id="15" creationId="{BACB8AFA-2A16-235C-D221-DEAB6596B4B8}"/>
          </ac:spMkLst>
        </pc:spChg>
        <pc:picChg chg="add del mod modCrop">
          <ac:chgData name="Druker Gal" userId="a6b026cf-1ee0-4d6e-b5ec-40b23de753c3" providerId="ADAL" clId="{3C667F30-5659-434C-BF09-4F2B38991A70}" dt="2024-02-19T18:00:03.934" v="1557" actId="478"/>
          <ac:picMkLst>
            <pc:docMk/>
            <pc:sldMk cId="2224092334" sldId="274"/>
            <ac:picMk id="17" creationId="{CF26347A-FAE7-57C3-8B6F-551D4586D27D}"/>
          </ac:picMkLst>
        </pc:picChg>
        <pc:picChg chg="add mod modCrop">
          <ac:chgData name="Druker Gal" userId="a6b026cf-1ee0-4d6e-b5ec-40b23de753c3" providerId="ADAL" clId="{3C667F30-5659-434C-BF09-4F2B38991A70}" dt="2024-02-19T18:00:29.052" v="1567" actId="1076"/>
          <ac:picMkLst>
            <pc:docMk/>
            <pc:sldMk cId="2224092334" sldId="274"/>
            <ac:picMk id="19" creationId="{6975B675-78EC-B67F-8543-007DA684D904}"/>
          </ac:picMkLst>
        </pc:picChg>
      </pc:sldChg>
      <pc:sldChg chg="delSp modSp add del mod">
        <pc:chgData name="Druker Gal" userId="a6b026cf-1ee0-4d6e-b5ec-40b23de753c3" providerId="ADAL" clId="{3C667F30-5659-434C-BF09-4F2B38991A70}" dt="2024-02-20T17:26:11.725" v="1787" actId="47"/>
        <pc:sldMkLst>
          <pc:docMk/>
          <pc:sldMk cId="3399800481" sldId="275"/>
        </pc:sldMkLst>
        <pc:spChg chg="del mod">
          <ac:chgData name="Druker Gal" userId="a6b026cf-1ee0-4d6e-b5ec-40b23de753c3" providerId="ADAL" clId="{3C667F30-5659-434C-BF09-4F2B38991A70}" dt="2024-02-20T17:25:30.820" v="1766" actId="478"/>
          <ac:spMkLst>
            <pc:docMk/>
            <pc:sldMk cId="3399800481" sldId="275"/>
            <ac:spMk id="2" creationId="{73650A99-4925-8314-6372-B488DDE9AA1B}"/>
          </ac:spMkLst>
        </pc:spChg>
        <pc:spChg chg="mod">
          <ac:chgData name="Druker Gal" userId="a6b026cf-1ee0-4d6e-b5ec-40b23de753c3" providerId="ADAL" clId="{3C667F30-5659-434C-BF09-4F2B38991A70}" dt="2024-02-20T17:25:52.399" v="1781" actId="14100"/>
          <ac:spMkLst>
            <pc:docMk/>
            <pc:sldMk cId="3399800481" sldId="275"/>
            <ac:spMk id="3" creationId="{6F4F840B-708C-BA92-5EA0-DC7207FE2B86}"/>
          </ac:spMkLst>
        </pc:spChg>
      </pc:sldChg>
      <pc:sldChg chg="addSp delSp modSp new mod modTransition modNotesTx">
        <pc:chgData name="Druker Gal" userId="a6b026cf-1ee0-4d6e-b5ec-40b23de753c3" providerId="ADAL" clId="{3C667F30-5659-434C-BF09-4F2B38991A70}" dt="2024-03-09T07:51:52.622" v="4245" actId="20577"/>
        <pc:sldMkLst>
          <pc:docMk/>
          <pc:sldMk cId="3898547809" sldId="276"/>
        </pc:sldMkLst>
        <pc:spChg chg="del">
          <ac:chgData name="Druker Gal" userId="a6b026cf-1ee0-4d6e-b5ec-40b23de753c3" providerId="ADAL" clId="{3C667F30-5659-434C-BF09-4F2B38991A70}" dt="2024-02-20T17:26:02.384" v="1783" actId="478"/>
          <ac:spMkLst>
            <pc:docMk/>
            <pc:sldMk cId="3898547809" sldId="276"/>
            <ac:spMk id="2" creationId="{E259C07C-3EAD-ADC3-ACC5-9735B2EB3284}"/>
          </ac:spMkLst>
        </pc:spChg>
        <pc:spChg chg="del">
          <ac:chgData name="Druker Gal" userId="a6b026cf-1ee0-4d6e-b5ec-40b23de753c3" providerId="ADAL" clId="{3C667F30-5659-434C-BF09-4F2B38991A70}" dt="2024-02-20T17:26:03.987" v="1784" actId="478"/>
          <ac:spMkLst>
            <pc:docMk/>
            <pc:sldMk cId="3898547809" sldId="276"/>
            <ac:spMk id="3" creationId="{A8891CC2-6323-CCA7-8438-56B39E007673}"/>
          </ac:spMkLst>
        </pc:spChg>
        <pc:spChg chg="add mod">
          <ac:chgData name="Druker Gal" userId="a6b026cf-1ee0-4d6e-b5ec-40b23de753c3" providerId="ADAL" clId="{3C667F30-5659-434C-BF09-4F2B38991A70}" dt="2024-02-20T17:26:10.012" v="1786" actId="1076"/>
          <ac:spMkLst>
            <pc:docMk/>
            <pc:sldMk cId="3898547809" sldId="276"/>
            <ac:spMk id="4" creationId="{D22D775C-A2BA-1953-6781-D8882BB1916E}"/>
          </ac:spMkLst>
        </pc:spChg>
      </pc:sldChg>
      <pc:sldChg chg="modSp add mod modNotesTx">
        <pc:chgData name="Druker Gal" userId="a6b026cf-1ee0-4d6e-b5ec-40b23de753c3" providerId="ADAL" clId="{3C667F30-5659-434C-BF09-4F2B38991A70}" dt="2024-03-09T09:14:00.582" v="5013" actId="20577"/>
        <pc:sldMkLst>
          <pc:docMk/>
          <pc:sldMk cId="4275385939" sldId="277"/>
        </pc:sldMkLst>
        <pc:spChg chg="mod">
          <ac:chgData name="Druker Gal" userId="a6b026cf-1ee0-4d6e-b5ec-40b23de753c3" providerId="ADAL" clId="{3C667F30-5659-434C-BF09-4F2B38991A70}" dt="2024-02-21T17:23:26.735" v="1834" actId="12"/>
          <ac:spMkLst>
            <pc:docMk/>
            <pc:sldMk cId="4275385939" sldId="277"/>
            <ac:spMk id="2" creationId="{B94EC19C-3614-5ACE-8B03-367898B5996D}"/>
          </ac:spMkLst>
        </pc:spChg>
        <pc:spChg chg="mod">
          <ac:chgData name="Druker Gal" userId="a6b026cf-1ee0-4d6e-b5ec-40b23de753c3" providerId="ADAL" clId="{3C667F30-5659-434C-BF09-4F2B38991A70}" dt="2024-02-21T17:21:14.637" v="1810" actId="20577"/>
          <ac:spMkLst>
            <pc:docMk/>
            <pc:sldMk cId="4275385939" sldId="277"/>
            <ac:spMk id="3" creationId="{44130AC9-5276-48BD-0A31-32CA6E197CD9}"/>
          </ac:spMkLst>
        </pc:spChg>
      </pc:sldChg>
      <pc:sldChg chg="modSp new del mod modNotesTx">
        <pc:chgData name="Druker Gal" userId="a6b026cf-1ee0-4d6e-b5ec-40b23de753c3" providerId="ADAL" clId="{3C667F30-5659-434C-BF09-4F2B38991A70}" dt="2024-03-11T18:29:48.059" v="5801" actId="47"/>
        <pc:sldMkLst>
          <pc:docMk/>
          <pc:sldMk cId="654102611" sldId="278"/>
        </pc:sldMkLst>
        <pc:spChg chg="mod">
          <ac:chgData name="Druker Gal" userId="a6b026cf-1ee0-4d6e-b5ec-40b23de753c3" providerId="ADAL" clId="{3C667F30-5659-434C-BF09-4F2B38991A70}" dt="2024-02-21T17:24:25.750" v="1857" actId="115"/>
          <ac:spMkLst>
            <pc:docMk/>
            <pc:sldMk cId="654102611" sldId="278"/>
            <ac:spMk id="2" creationId="{DE76C372-79BA-DEA5-4C61-B3F18D190F7E}"/>
          </ac:spMkLst>
        </pc:spChg>
        <pc:spChg chg="mod">
          <ac:chgData name="Druker Gal" userId="a6b026cf-1ee0-4d6e-b5ec-40b23de753c3" providerId="ADAL" clId="{3C667F30-5659-434C-BF09-4F2B38991A70}" dt="2024-02-21T17:23:53.953" v="1839"/>
          <ac:spMkLst>
            <pc:docMk/>
            <pc:sldMk cId="654102611" sldId="278"/>
            <ac:spMk id="3" creationId="{F587DA3F-976A-D3EF-1890-AF6D98684426}"/>
          </ac:spMkLst>
        </pc:spChg>
      </pc:sldChg>
      <pc:sldChg chg="modSp add mod modNotesTx">
        <pc:chgData name="Druker Gal" userId="a6b026cf-1ee0-4d6e-b5ec-40b23de753c3" providerId="ADAL" clId="{3C667F30-5659-434C-BF09-4F2B38991A70}" dt="2024-03-09T09:19:41.617" v="5148" actId="20577"/>
        <pc:sldMkLst>
          <pc:docMk/>
          <pc:sldMk cId="3401835258" sldId="279"/>
        </pc:sldMkLst>
        <pc:spChg chg="mod">
          <ac:chgData name="Druker Gal" userId="a6b026cf-1ee0-4d6e-b5ec-40b23de753c3" providerId="ADAL" clId="{3C667F30-5659-434C-BF09-4F2B38991A70}" dt="2024-02-21T17:29:48.255" v="1971" actId="20577"/>
          <ac:spMkLst>
            <pc:docMk/>
            <pc:sldMk cId="3401835258" sldId="279"/>
            <ac:spMk id="2" creationId="{50918272-BBEE-75FD-E4D5-E9DB8C1847E8}"/>
          </ac:spMkLst>
        </pc:spChg>
        <pc:spChg chg="mod">
          <ac:chgData name="Druker Gal" userId="a6b026cf-1ee0-4d6e-b5ec-40b23de753c3" providerId="ADAL" clId="{3C667F30-5659-434C-BF09-4F2B38991A70}" dt="2024-02-21T17:27:52.217" v="1877" actId="20577"/>
          <ac:spMkLst>
            <pc:docMk/>
            <pc:sldMk cId="3401835258" sldId="279"/>
            <ac:spMk id="3" creationId="{06D5D1BA-5A92-3061-51CE-1DF8590CD7BA}"/>
          </ac:spMkLst>
        </pc:spChg>
      </pc:sldChg>
      <pc:sldChg chg="addSp delSp modSp add mod modNotesTx">
        <pc:chgData name="Druker Gal" userId="a6b026cf-1ee0-4d6e-b5ec-40b23de753c3" providerId="ADAL" clId="{3C667F30-5659-434C-BF09-4F2B38991A70}" dt="2024-03-09T09:41:32.706" v="5758" actId="6549"/>
        <pc:sldMkLst>
          <pc:docMk/>
          <pc:sldMk cId="96405877" sldId="280"/>
        </pc:sldMkLst>
        <pc:spChg chg="mod">
          <ac:chgData name="Druker Gal" userId="a6b026cf-1ee0-4d6e-b5ec-40b23de753c3" providerId="ADAL" clId="{3C667F30-5659-434C-BF09-4F2B38991A70}" dt="2024-02-21T17:40:42.223" v="2065" actId="1076"/>
          <ac:spMkLst>
            <pc:docMk/>
            <pc:sldMk cId="96405877" sldId="280"/>
            <ac:spMk id="3" creationId="{3C5ED8AD-EACC-AAF1-C09E-28159B9F3881}"/>
          </ac:spMkLst>
        </pc:spChg>
        <pc:spChg chg="add mod ord">
          <ac:chgData name="Druker Gal" userId="a6b026cf-1ee0-4d6e-b5ec-40b23de753c3" providerId="ADAL" clId="{3C667F30-5659-434C-BF09-4F2B38991A70}" dt="2024-02-21T17:50:36.683" v="2470" actId="1076"/>
          <ac:spMkLst>
            <pc:docMk/>
            <pc:sldMk cId="96405877" sldId="280"/>
            <ac:spMk id="4" creationId="{43AA9CDB-8B7B-2CC5-0193-F48113C47763}"/>
          </ac:spMkLst>
        </pc:spChg>
        <pc:spChg chg="add mod">
          <ac:chgData name="Druker Gal" userId="a6b026cf-1ee0-4d6e-b5ec-40b23de753c3" providerId="ADAL" clId="{3C667F30-5659-434C-BF09-4F2B38991A70}" dt="2024-02-21T17:50:29.395" v="2468" actId="14100"/>
          <ac:spMkLst>
            <pc:docMk/>
            <pc:sldMk cId="96405877" sldId="280"/>
            <ac:spMk id="6" creationId="{3D6CE96D-C44A-0581-DDB8-A8328FE50DB1}"/>
          </ac:spMkLst>
        </pc:spChg>
        <pc:spChg chg="del">
          <ac:chgData name="Druker Gal" userId="a6b026cf-1ee0-4d6e-b5ec-40b23de753c3" providerId="ADAL" clId="{3C667F30-5659-434C-BF09-4F2B38991A70}" dt="2024-02-21T17:36:55.134" v="1980" actId="478"/>
          <ac:spMkLst>
            <pc:docMk/>
            <pc:sldMk cId="96405877" sldId="280"/>
            <ac:spMk id="8" creationId="{B2A2D39D-9B0C-0371-C073-9707D80CCB83}"/>
          </ac:spMkLst>
        </pc:spChg>
        <pc:spChg chg="del mod topLvl">
          <ac:chgData name="Druker Gal" userId="a6b026cf-1ee0-4d6e-b5ec-40b23de753c3" providerId="ADAL" clId="{3C667F30-5659-434C-BF09-4F2B38991A70}" dt="2024-02-21T17:46:27.401" v="2374" actId="478"/>
          <ac:spMkLst>
            <pc:docMk/>
            <pc:sldMk cId="96405877" sldId="280"/>
            <ac:spMk id="9" creationId="{B2897449-1422-5945-7913-386960E6D301}"/>
          </ac:spMkLst>
        </pc:spChg>
        <pc:spChg chg="del">
          <ac:chgData name="Druker Gal" userId="a6b026cf-1ee0-4d6e-b5ec-40b23de753c3" providerId="ADAL" clId="{3C667F30-5659-434C-BF09-4F2B38991A70}" dt="2024-02-21T17:36:57.459" v="1981" actId="478"/>
          <ac:spMkLst>
            <pc:docMk/>
            <pc:sldMk cId="96405877" sldId="280"/>
            <ac:spMk id="10" creationId="{DE46C43F-0F85-E9E8-4F89-42EBBB8E9859}"/>
          </ac:spMkLst>
        </pc:spChg>
        <pc:spChg chg="del mod topLvl">
          <ac:chgData name="Druker Gal" userId="a6b026cf-1ee0-4d6e-b5ec-40b23de753c3" providerId="ADAL" clId="{3C667F30-5659-434C-BF09-4F2B38991A70}" dt="2024-02-21T17:46:29.206" v="2376" actId="478"/>
          <ac:spMkLst>
            <pc:docMk/>
            <pc:sldMk cId="96405877" sldId="280"/>
            <ac:spMk id="11" creationId="{E1792939-DABB-1CD3-61AF-85573A16862A}"/>
          </ac:spMkLst>
        </pc:spChg>
        <pc:spChg chg="del">
          <ac:chgData name="Druker Gal" userId="a6b026cf-1ee0-4d6e-b5ec-40b23de753c3" providerId="ADAL" clId="{3C667F30-5659-434C-BF09-4F2B38991A70}" dt="2024-02-21T17:36:59.264" v="1982" actId="478"/>
          <ac:spMkLst>
            <pc:docMk/>
            <pc:sldMk cId="96405877" sldId="280"/>
            <ac:spMk id="12" creationId="{416061F0-5261-7314-D250-A437783F76AE}"/>
          </ac:spMkLst>
        </pc:spChg>
        <pc:spChg chg="del mod topLvl">
          <ac:chgData name="Druker Gal" userId="a6b026cf-1ee0-4d6e-b5ec-40b23de753c3" providerId="ADAL" clId="{3C667F30-5659-434C-BF09-4F2B38991A70}" dt="2024-02-21T17:46:29.868" v="2377" actId="478"/>
          <ac:spMkLst>
            <pc:docMk/>
            <pc:sldMk cId="96405877" sldId="280"/>
            <ac:spMk id="14" creationId="{0EFE6C2A-F1FB-9C8E-323B-DAB893D353A3}"/>
          </ac:spMkLst>
        </pc:spChg>
        <pc:spChg chg="add mod">
          <ac:chgData name="Druker Gal" userId="a6b026cf-1ee0-4d6e-b5ec-40b23de753c3" providerId="ADAL" clId="{3C667F30-5659-434C-BF09-4F2B38991A70}" dt="2024-02-21T17:46:55.868" v="2378" actId="1076"/>
          <ac:spMkLst>
            <pc:docMk/>
            <pc:sldMk cId="96405877" sldId="280"/>
            <ac:spMk id="23" creationId="{1AFEDFFE-B127-E910-6BC9-34E78A47089C}"/>
          </ac:spMkLst>
        </pc:spChg>
        <pc:spChg chg="add mod">
          <ac:chgData name="Druker Gal" userId="a6b026cf-1ee0-4d6e-b5ec-40b23de753c3" providerId="ADAL" clId="{3C667F30-5659-434C-BF09-4F2B38991A70}" dt="2024-02-21T17:46:55.868" v="2378" actId="1076"/>
          <ac:spMkLst>
            <pc:docMk/>
            <pc:sldMk cId="96405877" sldId="280"/>
            <ac:spMk id="27" creationId="{BEB1DF6D-A2EC-2A9A-C802-54013DDB166C}"/>
          </ac:spMkLst>
        </pc:spChg>
        <pc:spChg chg="add mod">
          <ac:chgData name="Druker Gal" userId="a6b026cf-1ee0-4d6e-b5ec-40b23de753c3" providerId="ADAL" clId="{3C667F30-5659-434C-BF09-4F2B38991A70}" dt="2024-02-21T17:49:34.023" v="2452" actId="113"/>
          <ac:spMkLst>
            <pc:docMk/>
            <pc:sldMk cId="96405877" sldId="280"/>
            <ac:spMk id="32" creationId="{18261913-D5B6-1C8C-B1FA-B42528560255}"/>
          </ac:spMkLst>
        </pc:spChg>
        <pc:grpChg chg="add del mod">
          <ac:chgData name="Druker Gal" userId="a6b026cf-1ee0-4d6e-b5ec-40b23de753c3" providerId="ADAL" clId="{3C667F30-5659-434C-BF09-4F2B38991A70}" dt="2024-02-21T17:39:31.542" v="2048" actId="165"/>
          <ac:grpSpMkLst>
            <pc:docMk/>
            <pc:sldMk cId="96405877" sldId="280"/>
            <ac:grpSpMk id="2" creationId="{48A0440A-E089-BC04-3614-8C2B50A703A6}"/>
          </ac:grpSpMkLst>
        </pc:grpChg>
        <pc:grpChg chg="add mod">
          <ac:chgData name="Druker Gal" userId="a6b026cf-1ee0-4d6e-b5ec-40b23de753c3" providerId="ADAL" clId="{3C667F30-5659-434C-BF09-4F2B38991A70}" dt="2024-02-21T17:40:46.513" v="2070" actId="164"/>
          <ac:grpSpMkLst>
            <pc:docMk/>
            <pc:sldMk cId="96405877" sldId="280"/>
            <ac:grpSpMk id="7" creationId="{9B519E62-5CFC-21C1-3B99-18041ECCCA79}"/>
          </ac:grpSpMkLst>
        </pc:grpChg>
        <pc:grpChg chg="add del mod">
          <ac:chgData name="Druker Gal" userId="a6b026cf-1ee0-4d6e-b5ec-40b23de753c3" providerId="ADAL" clId="{3C667F30-5659-434C-BF09-4F2B38991A70}" dt="2024-02-21T17:41:10.904" v="2074" actId="165"/>
          <ac:grpSpMkLst>
            <pc:docMk/>
            <pc:sldMk cId="96405877" sldId="280"/>
            <ac:grpSpMk id="20" creationId="{494A7BB8-44F3-A9CE-1A0A-5F076FB8C53C}"/>
          </ac:grpSpMkLst>
        </pc:grpChg>
        <pc:graphicFrameChg chg="add mod">
          <ac:chgData name="Druker Gal" userId="a6b026cf-1ee0-4d6e-b5ec-40b23de753c3" providerId="ADAL" clId="{3C667F30-5659-434C-BF09-4F2B38991A70}" dt="2024-02-21T17:38:02.072" v="2014"/>
          <ac:graphicFrameMkLst>
            <pc:docMk/>
            <pc:sldMk cId="96405877" sldId="280"/>
            <ac:graphicFrameMk id="5" creationId="{CA6E1BBA-6574-5FCC-0C6A-D9FB47D7EC48}"/>
          </ac:graphicFrameMkLst>
        </pc:graphicFrameChg>
        <pc:graphicFrameChg chg="del mod topLvl">
          <ac:chgData name="Druker Gal" userId="a6b026cf-1ee0-4d6e-b5ec-40b23de753c3" providerId="ADAL" clId="{3C667F30-5659-434C-BF09-4F2B38991A70}" dt="2024-02-21T17:46:25.745" v="2373" actId="478"/>
          <ac:graphicFrameMkLst>
            <pc:docMk/>
            <pc:sldMk cId="96405877" sldId="280"/>
            <ac:graphicFrameMk id="13" creationId="{18D28996-3B1F-29D5-71AB-A4DE0A3F1096}"/>
          </ac:graphicFrameMkLst>
        </pc:graphicFrameChg>
        <pc:graphicFrameChg chg="del">
          <ac:chgData name="Druker Gal" userId="a6b026cf-1ee0-4d6e-b5ec-40b23de753c3" providerId="ADAL" clId="{3C667F30-5659-434C-BF09-4F2B38991A70}" dt="2024-02-21T17:36:57.459" v="1981" actId="478"/>
          <ac:graphicFrameMkLst>
            <pc:docMk/>
            <pc:sldMk cId="96405877" sldId="280"/>
            <ac:graphicFrameMk id="15" creationId="{439300AD-B2ED-6136-A613-DE809F0A254D}"/>
          </ac:graphicFrameMkLst>
        </pc:graphicFrameChg>
        <pc:cxnChg chg="add del mod">
          <ac:chgData name="Druker Gal" userId="a6b026cf-1ee0-4d6e-b5ec-40b23de753c3" providerId="ADAL" clId="{3C667F30-5659-434C-BF09-4F2B38991A70}" dt="2024-02-21T17:40:44.639" v="2069" actId="11529"/>
          <ac:cxnSpMkLst>
            <pc:docMk/>
            <pc:sldMk cId="96405877" sldId="280"/>
            <ac:cxnSpMk id="17" creationId="{CA484D45-643E-D7A3-EBE5-23FCD532609D}"/>
          </ac:cxnSpMkLst>
        </pc:cxnChg>
        <pc:cxnChg chg="add mod">
          <ac:chgData name="Druker Gal" userId="a6b026cf-1ee0-4d6e-b5ec-40b23de753c3" providerId="ADAL" clId="{3C667F30-5659-434C-BF09-4F2B38991A70}" dt="2024-02-21T17:50:29.395" v="2468" actId="14100"/>
          <ac:cxnSpMkLst>
            <pc:docMk/>
            <pc:sldMk cId="96405877" sldId="280"/>
            <ac:cxnSpMk id="22" creationId="{9E606C35-1D73-A7B9-A22B-DD9C7164455F}"/>
          </ac:cxnSpMkLst>
        </pc:cxnChg>
        <pc:cxnChg chg="add mod">
          <ac:chgData name="Druker Gal" userId="a6b026cf-1ee0-4d6e-b5ec-40b23de753c3" providerId="ADAL" clId="{3C667F30-5659-434C-BF09-4F2B38991A70}" dt="2024-02-21T17:46:55.868" v="2378" actId="1076"/>
          <ac:cxnSpMkLst>
            <pc:docMk/>
            <pc:sldMk cId="96405877" sldId="280"/>
            <ac:cxnSpMk id="24" creationId="{C178E179-168E-9DAD-029B-C9AE79D524F0}"/>
          </ac:cxnSpMkLst>
        </pc:cxnChg>
      </pc:sldChg>
      <pc:sldChg chg="addSp modSp add mod modNotesTx">
        <pc:chgData name="Druker Gal" userId="a6b026cf-1ee0-4d6e-b5ec-40b23de753c3" providerId="ADAL" clId="{3C667F30-5659-434C-BF09-4F2B38991A70}" dt="2024-03-09T07:44:14.189" v="3448" actId="20577"/>
        <pc:sldMkLst>
          <pc:docMk/>
          <pc:sldMk cId="1788227767" sldId="281"/>
        </pc:sldMkLst>
        <pc:spChg chg="mod">
          <ac:chgData name="Druker Gal" userId="a6b026cf-1ee0-4d6e-b5ec-40b23de753c3" providerId="ADAL" clId="{3C667F30-5659-434C-BF09-4F2B38991A70}" dt="2024-03-09T07:15:04.253" v="2526" actId="115"/>
          <ac:spMkLst>
            <pc:docMk/>
            <pc:sldMk cId="1788227767" sldId="281"/>
            <ac:spMk id="2" creationId="{05AB04D7-A619-1CAC-CA18-9E2567840BEC}"/>
          </ac:spMkLst>
        </pc:spChg>
        <pc:spChg chg="mod">
          <ac:chgData name="Druker Gal" userId="a6b026cf-1ee0-4d6e-b5ec-40b23de753c3" providerId="ADAL" clId="{3C667F30-5659-434C-BF09-4F2B38991A70}" dt="2024-03-09T07:14:42.769" v="2521" actId="20577"/>
          <ac:spMkLst>
            <pc:docMk/>
            <pc:sldMk cId="1788227767" sldId="281"/>
            <ac:spMk id="3" creationId="{BE484F75-F578-A2CC-103C-D8BD097E4893}"/>
          </ac:spMkLst>
        </pc:spChg>
        <pc:picChg chg="add mod">
          <ac:chgData name="Druker Gal" userId="a6b026cf-1ee0-4d6e-b5ec-40b23de753c3" providerId="ADAL" clId="{3C667F30-5659-434C-BF09-4F2B38991A70}" dt="2024-03-09T07:16:47.643" v="2531" actId="1076"/>
          <ac:picMkLst>
            <pc:docMk/>
            <pc:sldMk cId="1788227767" sldId="281"/>
            <ac:picMk id="1026" creationId="{3EDC70C6-2F80-117F-F29A-89EE65F80818}"/>
          </ac:picMkLst>
        </pc:picChg>
      </pc:sldChg>
      <pc:sldChg chg="modSp add mod modNotesTx">
        <pc:chgData name="Druker Gal" userId="a6b026cf-1ee0-4d6e-b5ec-40b23de753c3" providerId="ADAL" clId="{3C667F30-5659-434C-BF09-4F2B38991A70}" dt="2024-03-11T18:38:52.345" v="5807" actId="403"/>
        <pc:sldMkLst>
          <pc:docMk/>
          <pc:sldMk cId="650261625" sldId="282"/>
        </pc:sldMkLst>
        <pc:spChg chg="mod">
          <ac:chgData name="Druker Gal" userId="a6b026cf-1ee0-4d6e-b5ec-40b23de753c3" providerId="ADAL" clId="{3C667F30-5659-434C-BF09-4F2B38991A70}" dt="2024-03-11T18:38:52.345" v="5807" actId="403"/>
          <ac:spMkLst>
            <pc:docMk/>
            <pc:sldMk cId="650261625" sldId="282"/>
            <ac:spMk id="2" creationId="{B693D1F1-B225-FC63-8ABC-DA6FFC00C4A3}"/>
          </ac:spMkLst>
        </pc:spChg>
        <pc:spChg chg="mod">
          <ac:chgData name="Druker Gal" userId="a6b026cf-1ee0-4d6e-b5ec-40b23de753c3" providerId="ADAL" clId="{3C667F30-5659-434C-BF09-4F2B38991A70}" dt="2024-03-09T07:28:39.342" v="2553"/>
          <ac:spMkLst>
            <pc:docMk/>
            <pc:sldMk cId="650261625" sldId="282"/>
            <ac:spMk id="3" creationId="{46652FD0-66B2-1840-F4FB-016234762431}"/>
          </ac:spMkLst>
        </pc:spChg>
      </pc:sldChg>
      <pc:sldChg chg="addSp delSp modSp add del mod">
        <pc:chgData name="Druker Gal" userId="a6b026cf-1ee0-4d6e-b5ec-40b23de753c3" providerId="ADAL" clId="{3C667F30-5659-434C-BF09-4F2B38991A70}" dt="2024-03-09T07:28:24.794" v="2549" actId="47"/>
        <pc:sldMkLst>
          <pc:docMk/>
          <pc:sldMk cId="763364846" sldId="282"/>
        </pc:sldMkLst>
        <pc:spChg chg="del">
          <ac:chgData name="Druker Gal" userId="a6b026cf-1ee0-4d6e-b5ec-40b23de753c3" providerId="ADAL" clId="{3C667F30-5659-434C-BF09-4F2B38991A70}" dt="2024-03-09T07:27:53.296" v="2541" actId="478"/>
          <ac:spMkLst>
            <pc:docMk/>
            <pc:sldMk cId="763364846" sldId="282"/>
            <ac:spMk id="2" creationId="{D4164E2A-7CF2-2B24-CE68-5CFA17CAF420}"/>
          </ac:spMkLst>
        </pc:spChg>
        <pc:spChg chg="mod">
          <ac:chgData name="Druker Gal" userId="a6b026cf-1ee0-4d6e-b5ec-40b23de753c3" providerId="ADAL" clId="{3C667F30-5659-434C-BF09-4F2B38991A70}" dt="2024-03-09T07:27:48.015" v="2540" actId="20577"/>
          <ac:spMkLst>
            <pc:docMk/>
            <pc:sldMk cId="763364846" sldId="282"/>
            <ac:spMk id="3" creationId="{B0A2CDEF-F2FA-DF37-A76C-2749E0DF08E5}"/>
          </ac:spMkLst>
        </pc:spChg>
        <pc:picChg chg="add del mod modCrop">
          <ac:chgData name="Druker Gal" userId="a6b026cf-1ee0-4d6e-b5ec-40b23de753c3" providerId="ADAL" clId="{3C667F30-5659-434C-BF09-4F2B38991A70}" dt="2024-03-09T07:28:23.092" v="2548" actId="478"/>
          <ac:picMkLst>
            <pc:docMk/>
            <pc:sldMk cId="763364846" sldId="282"/>
            <ac:picMk id="4" creationId="{8BBCE967-BF93-B997-2112-20F3F7A98D4F}"/>
          </ac:picMkLst>
        </pc:picChg>
        <pc:picChg chg="del">
          <ac:chgData name="Druker Gal" userId="a6b026cf-1ee0-4d6e-b5ec-40b23de753c3" providerId="ADAL" clId="{3C667F30-5659-434C-BF09-4F2B38991A70}" dt="2024-03-09T07:27:44.787" v="2535" actId="478"/>
          <ac:picMkLst>
            <pc:docMk/>
            <pc:sldMk cId="763364846" sldId="282"/>
            <ac:picMk id="5" creationId="{6EFC3861-B4EA-0400-FEEE-B51646F0D7C7}"/>
          </ac:picMkLst>
        </pc:picChg>
      </pc:sldChg>
      <pc:sldChg chg="add del">
        <pc:chgData name="Druker Gal" userId="a6b026cf-1ee0-4d6e-b5ec-40b23de753c3" providerId="ADAL" clId="{3C667F30-5659-434C-BF09-4F2B38991A70}" dt="2024-03-09T07:27:39.943" v="2533"/>
        <pc:sldMkLst>
          <pc:docMk/>
          <pc:sldMk cId="3823248307" sldId="282"/>
        </pc:sldMkLst>
      </pc:sldChg>
      <pc:sldChg chg="modSp add mod modNotesTx">
        <pc:chgData name="Druker Gal" userId="a6b026cf-1ee0-4d6e-b5ec-40b23de753c3" providerId="ADAL" clId="{3C667F30-5659-434C-BF09-4F2B38991A70}" dt="2024-03-09T09:29:53.027" v="5270" actId="20577"/>
        <pc:sldMkLst>
          <pc:docMk/>
          <pc:sldMk cId="2081700737" sldId="283"/>
        </pc:sldMkLst>
        <pc:spChg chg="mod">
          <ac:chgData name="Druker Gal" userId="a6b026cf-1ee0-4d6e-b5ec-40b23de753c3" providerId="ADAL" clId="{3C667F30-5659-434C-BF09-4F2B38991A70}" dt="2024-03-09T07:30:29.735" v="2639"/>
          <ac:spMkLst>
            <pc:docMk/>
            <pc:sldMk cId="2081700737" sldId="283"/>
            <ac:spMk id="2" creationId="{B693D1F1-B225-FC63-8ABC-DA6FFC00C4A3}"/>
          </ac:spMkLst>
        </pc:spChg>
        <pc:spChg chg="mod">
          <ac:chgData name="Druker Gal" userId="a6b026cf-1ee0-4d6e-b5ec-40b23de753c3" providerId="ADAL" clId="{3C667F30-5659-434C-BF09-4F2B38991A70}" dt="2024-03-09T07:29:36.644" v="2594"/>
          <ac:spMkLst>
            <pc:docMk/>
            <pc:sldMk cId="2081700737" sldId="283"/>
            <ac:spMk id="3" creationId="{46652FD0-66B2-1840-F4FB-016234762431}"/>
          </ac:spMkLst>
        </pc:spChg>
      </pc:sldChg>
      <pc:sldChg chg="modSp add mod modNotesTx">
        <pc:chgData name="Druker Gal" userId="a6b026cf-1ee0-4d6e-b5ec-40b23de753c3" providerId="ADAL" clId="{3C667F30-5659-434C-BF09-4F2B38991A70}" dt="2024-03-09T09:30:11.887" v="5278" actId="20577"/>
        <pc:sldMkLst>
          <pc:docMk/>
          <pc:sldMk cId="752531679" sldId="284"/>
        </pc:sldMkLst>
        <pc:spChg chg="mod">
          <ac:chgData name="Druker Gal" userId="a6b026cf-1ee0-4d6e-b5ec-40b23de753c3" providerId="ADAL" clId="{3C667F30-5659-434C-BF09-4F2B38991A70}" dt="2024-03-09T07:48:57.174" v="3785" actId="21"/>
          <ac:spMkLst>
            <pc:docMk/>
            <pc:sldMk cId="752531679" sldId="284"/>
            <ac:spMk id="2" creationId="{B693D1F1-B225-FC63-8ABC-DA6FFC00C4A3}"/>
          </ac:spMkLst>
        </pc:spChg>
      </pc:sldChg>
      <pc:sldChg chg="modSp add mod modNotesTx">
        <pc:chgData name="Druker Gal" userId="a6b026cf-1ee0-4d6e-b5ec-40b23de753c3" providerId="ADAL" clId="{3C667F30-5659-434C-BF09-4F2B38991A70}" dt="2024-03-09T09:31:16.091" v="5331" actId="20577"/>
        <pc:sldMkLst>
          <pc:docMk/>
          <pc:sldMk cId="3954706803" sldId="285"/>
        </pc:sldMkLst>
        <pc:spChg chg="mod">
          <ac:chgData name="Druker Gal" userId="a6b026cf-1ee0-4d6e-b5ec-40b23de753c3" providerId="ADAL" clId="{3C667F30-5659-434C-BF09-4F2B38991A70}" dt="2024-03-09T07:32:16.322" v="2710" actId="12"/>
          <ac:spMkLst>
            <pc:docMk/>
            <pc:sldMk cId="3954706803" sldId="285"/>
            <ac:spMk id="2" creationId="{B693D1F1-B225-FC63-8ABC-DA6FFC00C4A3}"/>
          </ac:spMkLst>
        </pc:spChg>
        <pc:spChg chg="mod">
          <ac:chgData name="Druker Gal" userId="a6b026cf-1ee0-4d6e-b5ec-40b23de753c3" providerId="ADAL" clId="{3C667F30-5659-434C-BF09-4F2B38991A70}" dt="2024-03-09T07:31:06.613" v="2658"/>
          <ac:spMkLst>
            <pc:docMk/>
            <pc:sldMk cId="3954706803" sldId="285"/>
            <ac:spMk id="3" creationId="{46652FD0-66B2-1840-F4FB-016234762431}"/>
          </ac:spMkLst>
        </pc:spChg>
      </pc:sldChg>
      <pc:sldChg chg="modSp add mod modNotesTx">
        <pc:chgData name="Druker Gal" userId="a6b026cf-1ee0-4d6e-b5ec-40b23de753c3" providerId="ADAL" clId="{3C667F30-5659-434C-BF09-4F2B38991A70}" dt="2024-03-09T09:32:26.814" v="5385" actId="20577"/>
        <pc:sldMkLst>
          <pc:docMk/>
          <pc:sldMk cId="1789126055" sldId="286"/>
        </pc:sldMkLst>
        <pc:spChg chg="mod">
          <ac:chgData name="Druker Gal" userId="a6b026cf-1ee0-4d6e-b5ec-40b23de753c3" providerId="ADAL" clId="{3C667F30-5659-434C-BF09-4F2B38991A70}" dt="2024-03-09T07:31:50.822" v="2693" actId="12"/>
          <ac:spMkLst>
            <pc:docMk/>
            <pc:sldMk cId="1789126055" sldId="286"/>
            <ac:spMk id="2" creationId="{B693D1F1-B225-FC63-8ABC-DA6FFC00C4A3}"/>
          </ac:spMkLst>
        </pc:spChg>
      </pc:sldChg>
      <pc:sldChg chg="modSp add mod modNotesTx">
        <pc:chgData name="Druker Gal" userId="a6b026cf-1ee0-4d6e-b5ec-40b23de753c3" providerId="ADAL" clId="{3C667F30-5659-434C-BF09-4F2B38991A70}" dt="2024-03-09T09:33:19.328" v="5387" actId="20577"/>
        <pc:sldMkLst>
          <pc:docMk/>
          <pc:sldMk cId="1234642565" sldId="287"/>
        </pc:sldMkLst>
        <pc:spChg chg="mod">
          <ac:chgData name="Druker Gal" userId="a6b026cf-1ee0-4d6e-b5ec-40b23de753c3" providerId="ADAL" clId="{3C667F30-5659-434C-BF09-4F2B38991A70}" dt="2024-03-09T07:33:09.283" v="2748" actId="14"/>
          <ac:spMkLst>
            <pc:docMk/>
            <pc:sldMk cId="1234642565" sldId="287"/>
            <ac:spMk id="2" creationId="{B693D1F1-B225-FC63-8ABC-DA6FFC00C4A3}"/>
          </ac:spMkLst>
        </pc:spChg>
        <pc:spChg chg="mod">
          <ac:chgData name="Druker Gal" userId="a6b026cf-1ee0-4d6e-b5ec-40b23de753c3" providerId="ADAL" clId="{3C667F30-5659-434C-BF09-4F2B38991A70}" dt="2024-03-09T07:32:26.043" v="2714"/>
          <ac:spMkLst>
            <pc:docMk/>
            <pc:sldMk cId="1234642565" sldId="287"/>
            <ac:spMk id="3" creationId="{46652FD0-66B2-1840-F4FB-016234762431}"/>
          </ac:spMkLst>
        </pc:spChg>
      </pc:sldChg>
      <pc:sldChg chg="modSp add del mod modNotesTx">
        <pc:chgData name="Druker Gal" userId="a6b026cf-1ee0-4d6e-b5ec-40b23de753c3" providerId="ADAL" clId="{3C667F30-5659-434C-BF09-4F2B38991A70}" dt="2024-03-11T18:45:16.073" v="5813" actId="47"/>
        <pc:sldMkLst>
          <pc:docMk/>
          <pc:sldMk cId="2979578191" sldId="288"/>
        </pc:sldMkLst>
        <pc:spChg chg="mod">
          <ac:chgData name="Druker Gal" userId="a6b026cf-1ee0-4d6e-b5ec-40b23de753c3" providerId="ADAL" clId="{3C667F30-5659-434C-BF09-4F2B38991A70}" dt="2024-03-09T09:34:02.649" v="5395" actId="21"/>
          <ac:spMkLst>
            <pc:docMk/>
            <pc:sldMk cId="2979578191" sldId="288"/>
            <ac:spMk id="2" creationId="{B693D1F1-B225-FC63-8ABC-DA6FFC00C4A3}"/>
          </ac:spMkLst>
        </pc:spChg>
      </pc:sldChg>
      <pc:sldChg chg="modSp add del mod ord modNotesTx">
        <pc:chgData name="Druker Gal" userId="a6b026cf-1ee0-4d6e-b5ec-40b23de753c3" providerId="ADAL" clId="{3C667F30-5659-434C-BF09-4F2B38991A70}" dt="2024-03-11T18:52:34.814" v="5820" actId="20578"/>
        <pc:sldMkLst>
          <pc:docMk/>
          <pc:sldMk cId="293106002" sldId="289"/>
        </pc:sldMkLst>
        <pc:spChg chg="mod">
          <ac:chgData name="Druker Gal" userId="a6b026cf-1ee0-4d6e-b5ec-40b23de753c3" providerId="ADAL" clId="{3C667F30-5659-434C-BF09-4F2B38991A70}" dt="2024-03-09T07:49:57.182" v="3799"/>
          <ac:spMkLst>
            <pc:docMk/>
            <pc:sldMk cId="293106002" sldId="289"/>
            <ac:spMk id="2" creationId="{B693D1F1-B225-FC63-8ABC-DA6FFC00C4A3}"/>
          </ac:spMkLst>
        </pc:spChg>
      </pc:sldChg>
      <pc:sldChg chg="modSp add mod ord modNotesTx">
        <pc:chgData name="Druker Gal" userId="a6b026cf-1ee0-4d6e-b5ec-40b23de753c3" providerId="ADAL" clId="{3C667F30-5659-434C-BF09-4F2B38991A70}" dt="2024-03-09T09:01:57.217" v="4378" actId="20577"/>
        <pc:sldMkLst>
          <pc:docMk/>
          <pc:sldMk cId="2000583389" sldId="290"/>
        </pc:sldMkLst>
        <pc:spChg chg="mod">
          <ac:chgData name="Druker Gal" userId="a6b026cf-1ee0-4d6e-b5ec-40b23de753c3" providerId="ADAL" clId="{3C667F30-5659-434C-BF09-4F2B38991A70}" dt="2024-03-09T09:01:18.514" v="4265" actId="1076"/>
          <ac:spMkLst>
            <pc:docMk/>
            <pc:sldMk cId="2000583389" sldId="290"/>
            <ac:spMk id="4" creationId="{D22D775C-A2BA-1953-6781-D8882BB1916E}"/>
          </ac:spMkLst>
        </pc:spChg>
      </pc:sldChg>
      <pc:sldChg chg="modNotesTx">
        <pc:chgData name="Druker Gal" userId="a6b026cf-1ee0-4d6e-b5ec-40b23de753c3" providerId="ADAL" clId="{3C667F30-5659-434C-BF09-4F2B38991A70}" dt="2024-03-11T18:44:06.093" v="5809" actId="20577"/>
        <pc:sldMkLst>
          <pc:docMk/>
          <pc:sldMk cId="1718560380" sldId="291"/>
        </pc:sldMkLst>
      </pc:sldChg>
      <pc:sldMasterChg chg="delSldLayout modSldLayout">
        <pc:chgData name="Druker Gal" userId="a6b026cf-1ee0-4d6e-b5ec-40b23de753c3" providerId="ADAL" clId="{3C667F30-5659-434C-BF09-4F2B38991A70}" dt="2024-02-21T17:51:30.946" v="2484"/>
        <pc:sldMasterMkLst>
          <pc:docMk/>
          <pc:sldMasterMk cId="1473579944" sldId="2147483660"/>
        </pc:sldMasterMkLst>
        <pc:sldLayoutChg chg="delSp modSp mod">
          <pc:chgData name="Druker Gal" userId="a6b026cf-1ee0-4d6e-b5ec-40b23de753c3" providerId="ADAL" clId="{3C667F30-5659-434C-BF09-4F2B38991A70}" dt="2024-02-19T16:44:20.516" v="309" actId="14100"/>
          <pc:sldLayoutMkLst>
            <pc:docMk/>
            <pc:sldMasterMk cId="1473579944" sldId="2147483660"/>
            <pc:sldLayoutMk cId="3213648923" sldId="2147483662"/>
          </pc:sldLayoutMkLst>
          <pc:spChg chg="mod">
            <ac:chgData name="Druker Gal" userId="a6b026cf-1ee0-4d6e-b5ec-40b23de753c3" providerId="ADAL" clId="{3C667F30-5659-434C-BF09-4F2B38991A70}" dt="2024-02-19T16:44:17.224" v="308" actId="14100"/>
            <ac:spMkLst>
              <pc:docMk/>
              <pc:sldMasterMk cId="1473579944" sldId="2147483660"/>
              <pc:sldLayoutMk cId="3213648923" sldId="2147483662"/>
              <ac:spMk id="2" creationId="{6CD6C0B2-9A48-4C93-B61B-29BAD5AA5861}"/>
            </ac:spMkLst>
          </pc:spChg>
          <pc:spChg chg="del mod">
            <ac:chgData name="Druker Gal" userId="a6b026cf-1ee0-4d6e-b5ec-40b23de753c3" providerId="ADAL" clId="{3C667F30-5659-434C-BF09-4F2B38991A70}" dt="2024-02-19T16:44:08.484" v="307" actId="478"/>
            <ac:spMkLst>
              <pc:docMk/>
              <pc:sldMasterMk cId="1473579944" sldId="2147483660"/>
              <pc:sldLayoutMk cId="3213648923" sldId="2147483662"/>
              <ac:spMk id="14" creationId="{9B1932CF-F265-4AEE-8704-F42C01AFB479}"/>
            </ac:spMkLst>
          </pc:spChg>
          <pc:spChg chg="mod">
            <ac:chgData name="Druker Gal" userId="a6b026cf-1ee0-4d6e-b5ec-40b23de753c3" providerId="ADAL" clId="{3C667F30-5659-434C-BF09-4F2B38991A70}" dt="2024-02-19T16:44:20.516" v="309" actId="14100"/>
            <ac:spMkLst>
              <pc:docMk/>
              <pc:sldMasterMk cId="1473579944" sldId="2147483660"/>
              <pc:sldLayoutMk cId="3213648923" sldId="2147483662"/>
              <ac:spMk id="16" creationId="{8498B63D-F60C-4A9D-8D3E-0C7CD748FEDE}"/>
            </ac:spMkLst>
          </pc:spChg>
        </pc:sldLayoutChg>
        <pc:sldLayoutChg chg="modTransition">
          <pc:chgData name="Druker Gal" userId="a6b026cf-1ee0-4d6e-b5ec-40b23de753c3" providerId="ADAL" clId="{3C667F30-5659-434C-BF09-4F2B38991A70}" dt="2024-02-21T17:51:30.946" v="2484"/>
          <pc:sldLayoutMkLst>
            <pc:docMk/>
            <pc:sldMasterMk cId="1473579944" sldId="2147483660"/>
            <pc:sldLayoutMk cId="3523417343" sldId="2147483665"/>
          </pc:sldLayoutMkLst>
        </pc:sldLayoutChg>
        <pc:sldLayoutChg chg="del">
          <pc:chgData name="Druker Gal" userId="a6b026cf-1ee0-4d6e-b5ec-40b23de753c3" providerId="ADAL" clId="{3C667F30-5659-434C-BF09-4F2B38991A70}" dt="2024-02-19T16:39:42.161" v="2" actId="47"/>
          <pc:sldLayoutMkLst>
            <pc:docMk/>
            <pc:sldMasterMk cId="1473579944" sldId="2147483660"/>
            <pc:sldLayoutMk cId="3952663256" sldId="2147483672"/>
          </pc:sldLayoutMkLst>
        </pc:sldLayoutChg>
      </pc:sldMasterChg>
    </pc:docChg>
  </pc:docChgLst>
  <pc:docChgLst>
    <pc:chgData name="Druker Gal" userId="a6b026cf-1ee0-4d6e-b5ec-40b23de753c3" providerId="ADAL" clId="{07527B77-E869-46FF-BC3F-5D5838942162}"/>
    <pc:docChg chg="modSld">
      <pc:chgData name="Druker Gal" userId="a6b026cf-1ee0-4d6e-b5ec-40b23de753c3" providerId="ADAL" clId="{07527B77-E869-46FF-BC3F-5D5838942162}" dt="2024-04-26T10:34:33.932" v="0" actId="207"/>
      <pc:docMkLst>
        <pc:docMk/>
      </pc:docMkLst>
      <pc:sldChg chg="modSp mod">
        <pc:chgData name="Druker Gal" userId="a6b026cf-1ee0-4d6e-b5ec-40b23de753c3" providerId="ADAL" clId="{07527B77-E869-46FF-BC3F-5D5838942162}" dt="2024-04-26T10:34:33.932" v="0" actId="207"/>
        <pc:sldMkLst>
          <pc:docMk/>
          <pc:sldMk cId="3687545087" sldId="257"/>
        </pc:sldMkLst>
        <pc:spChg chg="mod">
          <ac:chgData name="Druker Gal" userId="a6b026cf-1ee0-4d6e-b5ec-40b23de753c3" providerId="ADAL" clId="{07527B77-E869-46FF-BC3F-5D5838942162}" dt="2024-04-26T10:34:33.932" v="0" actId="207"/>
          <ac:spMkLst>
            <pc:docMk/>
            <pc:sldMk cId="3687545087" sldId="257"/>
            <ac:spMk id="6" creationId="{05ED7899-CB87-4E0B-6EFD-3706F2D6B05A}"/>
          </ac:spMkLst>
        </pc:spChg>
      </pc:sldChg>
    </pc:docChg>
  </pc:docChgLst>
  <pc:docChgLst>
    <pc:chgData name="Liron Golan" userId="S::liron.golan@s.afeka.ac.il::36cbc503-297d-46f0-800c-bb5b1672e5e1" providerId="AD" clId="Web-{C0CDF444-26E8-263D-2A0A-69B0BD2E440A}"/>
    <pc:docChg chg="modSld">
      <pc:chgData name="Liron Golan" userId="S::liron.golan@s.afeka.ac.il::36cbc503-297d-46f0-800c-bb5b1672e5e1" providerId="AD" clId="Web-{C0CDF444-26E8-263D-2A0A-69B0BD2E440A}" dt="2024-03-03T17:09:16.833" v="129"/>
      <pc:docMkLst>
        <pc:docMk/>
      </pc:docMkLst>
      <pc:sldChg chg="modNotes">
        <pc:chgData name="Liron Golan" userId="S::liron.golan@s.afeka.ac.il::36cbc503-297d-46f0-800c-bb5b1672e5e1" providerId="AD" clId="Web-{C0CDF444-26E8-263D-2A0A-69B0BD2E440A}" dt="2024-03-03T17:08:35.113" v="80"/>
        <pc:sldMkLst>
          <pc:docMk/>
          <pc:sldMk cId="3687545087" sldId="257"/>
        </pc:sldMkLst>
      </pc:sldChg>
      <pc:sldChg chg="modNotes">
        <pc:chgData name="Liron Golan" userId="S::liron.golan@s.afeka.ac.il::36cbc503-297d-46f0-800c-bb5b1672e5e1" providerId="AD" clId="Web-{C0CDF444-26E8-263D-2A0A-69B0BD2E440A}" dt="2024-03-03T17:09:16.833" v="129"/>
        <pc:sldMkLst>
          <pc:docMk/>
          <pc:sldMk cId="1326212485" sldId="258"/>
        </pc:sldMkLst>
      </pc:sldChg>
      <pc:sldChg chg="modNotes">
        <pc:chgData name="Liron Golan" userId="S::liron.golan@s.afeka.ac.il::36cbc503-297d-46f0-800c-bb5b1672e5e1" providerId="AD" clId="Web-{C0CDF444-26E8-263D-2A0A-69B0BD2E440A}" dt="2024-03-03T17:03:49.229" v="64"/>
        <pc:sldMkLst>
          <pc:docMk/>
          <pc:sldMk cId="3650342026" sldId="259"/>
        </pc:sldMkLst>
      </pc:sldChg>
      <pc:sldChg chg="modNotes">
        <pc:chgData name="Liron Golan" userId="S::liron.golan@s.afeka.ac.il::36cbc503-297d-46f0-800c-bb5b1672e5e1" providerId="AD" clId="Web-{C0CDF444-26E8-263D-2A0A-69B0BD2E440A}" dt="2024-03-03T17:05:24.169" v="72"/>
        <pc:sldMkLst>
          <pc:docMk/>
          <pc:sldMk cId="2771889924" sldId="260"/>
        </pc:sldMkLst>
      </pc:sldChg>
      <pc:sldChg chg="modNotes">
        <pc:chgData name="Liron Golan" userId="S::liron.golan@s.afeka.ac.il::36cbc503-297d-46f0-800c-bb5b1672e5e1" providerId="AD" clId="Web-{C0CDF444-26E8-263D-2A0A-69B0BD2E440A}" dt="2024-03-03T17:05:46.639" v="74"/>
        <pc:sldMkLst>
          <pc:docMk/>
          <pc:sldMk cId="2110046237" sldId="261"/>
        </pc:sldMkLst>
      </pc:sldChg>
      <pc:sldChg chg="modNotes">
        <pc:chgData name="Liron Golan" userId="S::liron.golan@s.afeka.ac.il::36cbc503-297d-46f0-800c-bb5b1672e5e1" providerId="AD" clId="Web-{C0CDF444-26E8-263D-2A0A-69B0BD2E440A}" dt="2024-03-03T17:03:01.087" v="62"/>
        <pc:sldMkLst>
          <pc:docMk/>
          <pc:sldMk cId="2063925551" sldId="273"/>
        </pc:sldMkLst>
      </pc:sldChg>
      <pc:sldChg chg="modNotes">
        <pc:chgData name="Liron Golan" userId="S::liron.golan@s.afeka.ac.il::36cbc503-297d-46f0-800c-bb5b1672e5e1" providerId="AD" clId="Web-{C0CDF444-26E8-263D-2A0A-69B0BD2E440A}" dt="2024-03-03T17:09:09.254" v="128"/>
        <pc:sldMkLst>
          <pc:docMk/>
          <pc:sldMk cId="2224092334" sldId="274"/>
        </pc:sldMkLst>
      </pc:sldChg>
      <pc:sldChg chg="modNotes">
        <pc:chgData name="Liron Golan" userId="S::liron.golan@s.afeka.ac.il::36cbc503-297d-46f0-800c-bb5b1672e5e1" providerId="AD" clId="Web-{C0CDF444-26E8-263D-2A0A-69B0BD2E440A}" dt="2024-03-03T17:02:27.508" v="59"/>
        <pc:sldMkLst>
          <pc:docMk/>
          <pc:sldMk cId="4275385939" sldId="277"/>
        </pc:sldMkLst>
      </pc:sldChg>
      <pc:sldChg chg="modNotes">
        <pc:chgData name="Liron Golan" userId="S::liron.golan@s.afeka.ac.il::36cbc503-297d-46f0-800c-bb5b1672e5e1" providerId="AD" clId="Web-{C0CDF444-26E8-263D-2A0A-69B0BD2E440A}" dt="2024-03-03T17:04:36.262" v="68"/>
        <pc:sldMkLst>
          <pc:docMk/>
          <pc:sldMk cId="654102611" sldId="278"/>
        </pc:sldMkLst>
      </pc:sldChg>
      <pc:sldChg chg="modNotes">
        <pc:chgData name="Liron Golan" userId="S::liron.golan@s.afeka.ac.il::36cbc503-297d-46f0-800c-bb5b1672e5e1" providerId="AD" clId="Web-{C0CDF444-26E8-263D-2A0A-69B0BD2E440A}" dt="2024-03-03T17:05:03.497" v="70"/>
        <pc:sldMkLst>
          <pc:docMk/>
          <pc:sldMk cId="3401835258" sldId="279"/>
        </pc:sldMkLst>
      </pc:sldChg>
      <pc:sldChg chg="modNotes">
        <pc:chgData name="Liron Golan" userId="S::liron.golan@s.afeka.ac.il::36cbc503-297d-46f0-800c-bb5b1672e5e1" providerId="AD" clId="Web-{C0CDF444-26E8-263D-2A0A-69B0BD2E440A}" dt="2024-03-03T17:06:39.500" v="76"/>
        <pc:sldMkLst>
          <pc:docMk/>
          <pc:sldMk cId="96405877" sldId="280"/>
        </pc:sldMkLst>
      </pc:sldChg>
    </pc:docChg>
  </pc:docChgLst>
  <pc:docChgLst>
    <pc:chgData name="Liron Golan" userId="36cbc503-297d-46f0-800c-bb5b1672e5e1" providerId="ADAL" clId="{B8DDAD6D-729F-4846-9F09-FD398BF39F93}"/>
    <pc:docChg chg="undo custSel addSld modSld">
      <pc:chgData name="Liron Golan" userId="36cbc503-297d-46f0-800c-bb5b1672e5e1" providerId="ADAL" clId="{B8DDAD6D-729F-4846-9F09-FD398BF39F93}" dt="2024-03-12T17:16:45.489" v="937" actId="680"/>
      <pc:docMkLst>
        <pc:docMk/>
      </pc:docMkLst>
      <pc:sldChg chg="modNotesTx">
        <pc:chgData name="Liron Golan" userId="36cbc503-297d-46f0-800c-bb5b1672e5e1" providerId="ADAL" clId="{B8DDAD6D-729F-4846-9F09-FD398BF39F93}" dt="2024-03-10T11:19:29.124" v="907"/>
        <pc:sldMkLst>
          <pc:docMk/>
          <pc:sldMk cId="3687545087" sldId="257"/>
        </pc:sldMkLst>
      </pc:sldChg>
      <pc:sldChg chg="modNotesTx">
        <pc:chgData name="Liron Golan" userId="36cbc503-297d-46f0-800c-bb5b1672e5e1" providerId="ADAL" clId="{B8DDAD6D-729F-4846-9F09-FD398BF39F93}" dt="2024-03-10T11:09:34.610" v="790" actId="20577"/>
        <pc:sldMkLst>
          <pc:docMk/>
          <pc:sldMk cId="1326212485" sldId="258"/>
        </pc:sldMkLst>
      </pc:sldChg>
      <pc:sldChg chg="modNotesTx">
        <pc:chgData name="Liron Golan" userId="36cbc503-297d-46f0-800c-bb5b1672e5e1" providerId="ADAL" clId="{B8DDAD6D-729F-4846-9F09-FD398BF39F93}" dt="2024-03-11T07:25:11.809" v="913" actId="20577"/>
        <pc:sldMkLst>
          <pc:docMk/>
          <pc:sldMk cId="3650342026" sldId="259"/>
        </pc:sldMkLst>
      </pc:sldChg>
      <pc:sldChg chg="modNotesTx">
        <pc:chgData name="Liron Golan" userId="36cbc503-297d-46f0-800c-bb5b1672e5e1" providerId="ADAL" clId="{B8DDAD6D-729F-4846-9F09-FD398BF39F93}" dt="2024-03-11T07:30:56.211" v="935" actId="20577"/>
        <pc:sldMkLst>
          <pc:docMk/>
          <pc:sldMk cId="2771889924" sldId="260"/>
        </pc:sldMkLst>
      </pc:sldChg>
      <pc:sldChg chg="modNotesTx">
        <pc:chgData name="Liron Golan" userId="36cbc503-297d-46f0-800c-bb5b1672e5e1" providerId="ADAL" clId="{B8DDAD6D-729F-4846-9F09-FD398BF39F93}" dt="2024-03-10T11:18:15.397" v="893" actId="5793"/>
        <pc:sldMkLst>
          <pc:docMk/>
          <pc:sldMk cId="2110046237" sldId="261"/>
        </pc:sldMkLst>
      </pc:sldChg>
      <pc:sldChg chg="modNotesTx">
        <pc:chgData name="Liron Golan" userId="36cbc503-297d-46f0-800c-bb5b1672e5e1" providerId="ADAL" clId="{B8DDAD6D-729F-4846-9F09-FD398BF39F93}" dt="2024-03-10T11:18:25.442" v="895"/>
        <pc:sldMkLst>
          <pc:docMk/>
          <pc:sldMk cId="2270590060" sldId="267"/>
        </pc:sldMkLst>
      </pc:sldChg>
      <pc:sldChg chg="modNotesTx">
        <pc:chgData name="Liron Golan" userId="36cbc503-297d-46f0-800c-bb5b1672e5e1" providerId="ADAL" clId="{B8DDAD6D-729F-4846-9F09-FD398BF39F93}" dt="2024-03-10T11:18:38.606" v="900"/>
        <pc:sldMkLst>
          <pc:docMk/>
          <pc:sldMk cId="1100631461" sldId="268"/>
        </pc:sldMkLst>
      </pc:sldChg>
      <pc:sldChg chg="modNotesTx">
        <pc:chgData name="Liron Golan" userId="36cbc503-297d-46f0-800c-bb5b1672e5e1" providerId="ADAL" clId="{B8DDAD6D-729F-4846-9F09-FD398BF39F93}" dt="2024-03-10T11:18:21.533" v="894"/>
        <pc:sldMkLst>
          <pc:docMk/>
          <pc:sldMk cId="699111526" sldId="269"/>
        </pc:sldMkLst>
      </pc:sldChg>
      <pc:sldChg chg="modNotesTx">
        <pc:chgData name="Liron Golan" userId="36cbc503-297d-46f0-800c-bb5b1672e5e1" providerId="ADAL" clId="{B8DDAD6D-729F-4846-9F09-FD398BF39F93}" dt="2024-03-10T11:13:31.521" v="824" actId="20577"/>
        <pc:sldMkLst>
          <pc:docMk/>
          <pc:sldMk cId="4056031485" sldId="270"/>
        </pc:sldMkLst>
      </pc:sldChg>
      <pc:sldChg chg="modNotesTx">
        <pc:chgData name="Liron Golan" userId="36cbc503-297d-46f0-800c-bb5b1672e5e1" providerId="ADAL" clId="{B8DDAD6D-729F-4846-9F09-FD398BF39F93}" dt="2024-03-10T11:13:35.108" v="826" actId="20577"/>
        <pc:sldMkLst>
          <pc:docMk/>
          <pc:sldMk cId="2959132581" sldId="271"/>
        </pc:sldMkLst>
      </pc:sldChg>
      <pc:sldChg chg="modNotesTx">
        <pc:chgData name="Liron Golan" userId="36cbc503-297d-46f0-800c-bb5b1672e5e1" providerId="ADAL" clId="{B8DDAD6D-729F-4846-9F09-FD398BF39F93}" dt="2024-03-10T11:13:38.844" v="828" actId="20577"/>
        <pc:sldMkLst>
          <pc:docMk/>
          <pc:sldMk cId="148650780" sldId="272"/>
        </pc:sldMkLst>
      </pc:sldChg>
      <pc:sldChg chg="modNotesTx">
        <pc:chgData name="Liron Golan" userId="36cbc503-297d-46f0-800c-bb5b1672e5e1" providerId="ADAL" clId="{B8DDAD6D-729F-4846-9F09-FD398BF39F93}" dt="2024-03-11T07:26:56.697" v="914" actId="404"/>
        <pc:sldMkLst>
          <pc:docMk/>
          <pc:sldMk cId="2063925551" sldId="273"/>
        </pc:sldMkLst>
      </pc:sldChg>
      <pc:sldChg chg="modNotesTx">
        <pc:chgData name="Liron Golan" userId="36cbc503-297d-46f0-800c-bb5b1672e5e1" providerId="ADAL" clId="{B8DDAD6D-729F-4846-9F09-FD398BF39F93}" dt="2024-03-10T11:15:53.715" v="860" actId="948"/>
        <pc:sldMkLst>
          <pc:docMk/>
          <pc:sldMk cId="2224092334" sldId="274"/>
        </pc:sldMkLst>
      </pc:sldChg>
      <pc:sldChg chg="modNotesTx">
        <pc:chgData name="Liron Golan" userId="36cbc503-297d-46f0-800c-bb5b1672e5e1" providerId="ADAL" clId="{B8DDAD6D-729F-4846-9F09-FD398BF39F93}" dt="2024-03-11T07:29:14.482" v="925" actId="6549"/>
        <pc:sldMkLst>
          <pc:docMk/>
          <pc:sldMk cId="4275385939" sldId="277"/>
        </pc:sldMkLst>
      </pc:sldChg>
      <pc:sldChg chg="modNotesTx">
        <pc:chgData name="Liron Golan" userId="36cbc503-297d-46f0-800c-bb5b1672e5e1" providerId="ADAL" clId="{B8DDAD6D-729F-4846-9F09-FD398BF39F93}" dt="2024-03-10T11:16:48.895" v="877"/>
        <pc:sldMkLst>
          <pc:docMk/>
          <pc:sldMk cId="654102611" sldId="278"/>
        </pc:sldMkLst>
      </pc:sldChg>
      <pc:sldChg chg="modNotesTx">
        <pc:chgData name="Liron Golan" userId="36cbc503-297d-46f0-800c-bb5b1672e5e1" providerId="ADAL" clId="{B8DDAD6D-729F-4846-9F09-FD398BF39F93}" dt="2024-03-11T07:30:33.091" v="931" actId="115"/>
        <pc:sldMkLst>
          <pc:docMk/>
          <pc:sldMk cId="3401835258" sldId="279"/>
        </pc:sldMkLst>
      </pc:sldChg>
      <pc:sldChg chg="modNotesTx">
        <pc:chgData name="Liron Golan" userId="36cbc503-297d-46f0-800c-bb5b1672e5e1" providerId="ADAL" clId="{B8DDAD6D-729F-4846-9F09-FD398BF39F93}" dt="2024-03-10T11:18:33.696" v="899"/>
        <pc:sldMkLst>
          <pc:docMk/>
          <pc:sldMk cId="96405877" sldId="280"/>
        </pc:sldMkLst>
      </pc:sldChg>
      <pc:sldChg chg="modNotesTx">
        <pc:chgData name="Liron Golan" userId="36cbc503-297d-46f0-800c-bb5b1672e5e1" providerId="ADAL" clId="{B8DDAD6D-729F-4846-9F09-FD398BF39F93}" dt="2024-03-10T11:16:02.624" v="867" actId="5793"/>
        <pc:sldMkLst>
          <pc:docMk/>
          <pc:sldMk cId="1788227767" sldId="281"/>
        </pc:sldMkLst>
      </pc:sldChg>
      <pc:sldChg chg="modNotesTx">
        <pc:chgData name="Liron Golan" userId="36cbc503-297d-46f0-800c-bb5b1672e5e1" providerId="ADAL" clId="{B8DDAD6D-729F-4846-9F09-FD398BF39F93}" dt="2024-03-10T11:12:08.459" v="806" actId="20577"/>
        <pc:sldMkLst>
          <pc:docMk/>
          <pc:sldMk cId="650261625" sldId="282"/>
        </pc:sldMkLst>
      </pc:sldChg>
      <pc:sldChg chg="modNotesTx">
        <pc:chgData name="Liron Golan" userId="36cbc503-297d-46f0-800c-bb5b1672e5e1" providerId="ADAL" clId="{B8DDAD6D-729F-4846-9F09-FD398BF39F93}" dt="2024-03-10T11:12:29.792" v="808" actId="20577"/>
        <pc:sldMkLst>
          <pc:docMk/>
          <pc:sldMk cId="2081700737" sldId="283"/>
        </pc:sldMkLst>
      </pc:sldChg>
      <pc:sldChg chg="modNotesTx">
        <pc:chgData name="Liron Golan" userId="36cbc503-297d-46f0-800c-bb5b1672e5e1" providerId="ADAL" clId="{B8DDAD6D-729F-4846-9F09-FD398BF39F93}" dt="2024-03-10T11:12:34.619" v="810" actId="20577"/>
        <pc:sldMkLst>
          <pc:docMk/>
          <pc:sldMk cId="752531679" sldId="284"/>
        </pc:sldMkLst>
      </pc:sldChg>
      <pc:sldChg chg="modNotesTx">
        <pc:chgData name="Liron Golan" userId="36cbc503-297d-46f0-800c-bb5b1672e5e1" providerId="ADAL" clId="{B8DDAD6D-729F-4846-9F09-FD398BF39F93}" dt="2024-03-10T11:17:26.621" v="883"/>
        <pc:sldMkLst>
          <pc:docMk/>
          <pc:sldMk cId="3954706803" sldId="285"/>
        </pc:sldMkLst>
      </pc:sldChg>
      <pc:sldChg chg="modNotesTx">
        <pc:chgData name="Liron Golan" userId="36cbc503-297d-46f0-800c-bb5b1672e5e1" providerId="ADAL" clId="{B8DDAD6D-729F-4846-9F09-FD398BF39F93}" dt="2024-03-10T11:17:32.177" v="884"/>
        <pc:sldMkLst>
          <pc:docMk/>
          <pc:sldMk cId="1789126055" sldId="286"/>
        </pc:sldMkLst>
      </pc:sldChg>
      <pc:sldChg chg="modNotesTx">
        <pc:chgData name="Liron Golan" userId="36cbc503-297d-46f0-800c-bb5b1672e5e1" providerId="ADAL" clId="{B8DDAD6D-729F-4846-9F09-FD398BF39F93}" dt="2024-03-10T11:12:53.908" v="813" actId="20577"/>
        <pc:sldMkLst>
          <pc:docMk/>
          <pc:sldMk cId="1234642565" sldId="287"/>
        </pc:sldMkLst>
      </pc:sldChg>
      <pc:sldChg chg="modNotesTx">
        <pc:chgData name="Liron Golan" userId="36cbc503-297d-46f0-800c-bb5b1672e5e1" providerId="ADAL" clId="{B8DDAD6D-729F-4846-9F09-FD398BF39F93}" dt="2024-03-10T11:12:57.645" v="815" actId="20577"/>
        <pc:sldMkLst>
          <pc:docMk/>
          <pc:sldMk cId="2979578191" sldId="288"/>
        </pc:sldMkLst>
      </pc:sldChg>
      <pc:sldChg chg="modNotesTx">
        <pc:chgData name="Liron Golan" userId="36cbc503-297d-46f0-800c-bb5b1672e5e1" providerId="ADAL" clId="{B8DDAD6D-729F-4846-9F09-FD398BF39F93}" dt="2024-03-10T11:13:17.021" v="822" actId="20577"/>
        <pc:sldMkLst>
          <pc:docMk/>
          <pc:sldMk cId="293106002" sldId="289"/>
        </pc:sldMkLst>
      </pc:sldChg>
      <pc:sldChg chg="modNotesTx">
        <pc:chgData name="Liron Golan" userId="36cbc503-297d-46f0-800c-bb5b1672e5e1" providerId="ADAL" clId="{B8DDAD6D-729F-4846-9F09-FD398BF39F93}" dt="2024-03-10T11:20:13.284" v="908" actId="948"/>
        <pc:sldMkLst>
          <pc:docMk/>
          <pc:sldMk cId="2000583389" sldId="290"/>
        </pc:sldMkLst>
      </pc:sldChg>
      <pc:sldChg chg="addSp delSp modSp new mod modNotesTx">
        <pc:chgData name="Liron Golan" userId="36cbc503-297d-46f0-800c-bb5b1672e5e1" providerId="ADAL" clId="{B8DDAD6D-729F-4846-9F09-FD398BF39F93}" dt="2024-03-11T07:29:33.390" v="927" actId="20577"/>
        <pc:sldMkLst>
          <pc:docMk/>
          <pc:sldMk cId="1718560380" sldId="291"/>
        </pc:sldMkLst>
        <pc:spChg chg="del">
          <ac:chgData name="Liron Golan" userId="36cbc503-297d-46f0-800c-bb5b1672e5e1" providerId="ADAL" clId="{B8DDAD6D-729F-4846-9F09-FD398BF39F93}" dt="2024-03-10T10:04:14.808" v="291" actId="478"/>
          <ac:spMkLst>
            <pc:docMk/>
            <pc:sldMk cId="1718560380" sldId="291"/>
            <ac:spMk id="2" creationId="{0C7432BF-F15B-F001-7B66-3B222FB175BB}"/>
          </ac:spMkLst>
        </pc:spChg>
        <pc:spChg chg="mod">
          <ac:chgData name="Liron Golan" userId="36cbc503-297d-46f0-800c-bb5b1672e5e1" providerId="ADAL" clId="{B8DDAD6D-729F-4846-9F09-FD398BF39F93}" dt="2024-03-10T10:13:21.113" v="339"/>
          <ac:spMkLst>
            <pc:docMk/>
            <pc:sldMk cId="1718560380" sldId="291"/>
            <ac:spMk id="3" creationId="{C54FD71D-FAA0-D5BE-8276-1DD4C1868BB2}"/>
          </ac:spMkLst>
        </pc:spChg>
        <pc:graphicFrameChg chg="add mod modGraphic">
          <ac:chgData name="Liron Golan" userId="36cbc503-297d-46f0-800c-bb5b1672e5e1" providerId="ADAL" clId="{B8DDAD6D-729F-4846-9F09-FD398BF39F93}" dt="2024-03-10T10:18:38.760" v="391"/>
          <ac:graphicFrameMkLst>
            <pc:docMk/>
            <pc:sldMk cId="1718560380" sldId="291"/>
            <ac:graphicFrameMk id="4" creationId="{47C3C5F5-C6D3-964B-F1BA-A5E25FECF870}"/>
          </ac:graphicFrameMkLst>
        </pc:graphicFrameChg>
      </pc:sldChg>
      <pc:sldChg chg="new">
        <pc:chgData name="Liron Golan" userId="36cbc503-297d-46f0-800c-bb5b1672e5e1" providerId="ADAL" clId="{B8DDAD6D-729F-4846-9F09-FD398BF39F93}" dt="2024-03-12T17:12:28.005" v="936" actId="680"/>
        <pc:sldMkLst>
          <pc:docMk/>
          <pc:sldMk cId="1517135640" sldId="292"/>
        </pc:sldMkLst>
      </pc:sldChg>
      <pc:sldChg chg="new">
        <pc:chgData name="Liron Golan" userId="36cbc503-297d-46f0-800c-bb5b1672e5e1" providerId="ADAL" clId="{B8DDAD6D-729F-4846-9F09-FD398BF39F93}" dt="2024-03-12T17:16:45.489" v="937" actId="680"/>
        <pc:sldMkLst>
          <pc:docMk/>
          <pc:sldMk cId="3607804532" sldId="293"/>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FF39255-36D8-4506-A1C9-DFCD9BF097B2}" type="datetimeFigureOut">
              <a:rPr lang="en-IL" smtClean="0"/>
              <a:t>01/06/2024</a:t>
            </a:fld>
            <a:endParaRPr lang="en-I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510262-F6DC-458A-AD9D-149448E9AD18}" type="slidenum">
              <a:rPr lang="en-IL" smtClean="0"/>
              <a:t>‹#›</a:t>
            </a:fld>
            <a:endParaRPr lang="en-IL"/>
          </a:p>
        </p:txBody>
      </p:sp>
    </p:spTree>
    <p:extLst>
      <p:ext uri="{BB962C8B-B14F-4D97-AF65-F5344CB8AC3E}">
        <p14:creationId xmlns:p14="http://schemas.microsoft.com/office/powerpoint/2010/main" val="1758639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endParaRPr lang="en-IL" dirty="0"/>
          </a:p>
        </p:txBody>
      </p:sp>
      <p:sp>
        <p:nvSpPr>
          <p:cNvPr id="4" name="Slide Number Placeholder 3"/>
          <p:cNvSpPr>
            <a:spLocks noGrp="1"/>
          </p:cNvSpPr>
          <p:nvPr>
            <p:ph type="sldNum" sz="quarter" idx="5"/>
          </p:nvPr>
        </p:nvSpPr>
        <p:spPr/>
        <p:txBody>
          <a:bodyPr/>
          <a:lstStyle/>
          <a:p>
            <a:fld id="{F9510262-F6DC-458A-AD9D-149448E9AD18}" type="slidenum">
              <a:rPr lang="en-IL" smtClean="0"/>
              <a:t>1</a:t>
            </a:fld>
            <a:endParaRPr lang="en-IL"/>
          </a:p>
        </p:txBody>
      </p:sp>
    </p:spTree>
    <p:extLst>
      <p:ext uri="{BB962C8B-B14F-4D97-AF65-F5344CB8AC3E}">
        <p14:creationId xmlns:p14="http://schemas.microsoft.com/office/powerpoint/2010/main" val="37489070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r" rtl="1"/>
            <a:endParaRPr lang="he-IL" dirty="0"/>
          </a:p>
        </p:txBody>
      </p:sp>
      <p:sp>
        <p:nvSpPr>
          <p:cNvPr id="4" name="מציין מיקום של מספר שקופית 3"/>
          <p:cNvSpPr>
            <a:spLocks noGrp="1"/>
          </p:cNvSpPr>
          <p:nvPr>
            <p:ph type="sldNum" sz="quarter" idx="5"/>
          </p:nvPr>
        </p:nvSpPr>
        <p:spPr/>
        <p:txBody>
          <a:bodyPr/>
          <a:lstStyle/>
          <a:p>
            <a:fld id="{F9510262-F6DC-458A-AD9D-149448E9AD18}" type="slidenum">
              <a:rPr lang="en-IL" smtClean="0"/>
              <a:t>17</a:t>
            </a:fld>
            <a:endParaRPr lang="en-IL"/>
          </a:p>
        </p:txBody>
      </p:sp>
    </p:spTree>
    <p:extLst>
      <p:ext uri="{BB962C8B-B14F-4D97-AF65-F5344CB8AC3E}">
        <p14:creationId xmlns:p14="http://schemas.microsoft.com/office/powerpoint/2010/main" val="35586832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dirty="0"/>
              <a:t>גל – </a:t>
            </a:r>
          </a:p>
          <a:p>
            <a:pPr algn="r" rtl="1"/>
            <a:r>
              <a:rPr lang="en-US" dirty="0"/>
              <a:t>Sentiment Analysis </a:t>
            </a:r>
            <a:r>
              <a:rPr lang="he-IL" dirty="0"/>
              <a:t> למוקדי סיוע לתקיפה מינית</a:t>
            </a:r>
          </a:p>
          <a:p>
            <a:pPr algn="r" rtl="1"/>
            <a:r>
              <a:rPr lang="he-IL" dirty="0"/>
              <a:t>הפרויקט בוצע על ידי גל </a:t>
            </a:r>
            <a:r>
              <a:rPr lang="he-IL" dirty="0" err="1"/>
              <a:t>דרוקר</a:t>
            </a:r>
            <a:r>
              <a:rPr lang="he-IL" dirty="0"/>
              <a:t> ולירון גולן, הפרויקט נעשה תחת פיקוחה של ד"ר שרון </a:t>
            </a:r>
            <a:r>
              <a:rPr lang="he-IL" dirty="0" err="1"/>
              <a:t>ילוב</a:t>
            </a:r>
            <a:r>
              <a:rPr lang="he-IL" dirty="0"/>
              <a:t> הנדל.</a:t>
            </a:r>
          </a:p>
          <a:p>
            <a:pPr algn="r" rtl="1"/>
            <a:r>
              <a:rPr lang="he-IL" dirty="0"/>
              <a:t>אנו רוצים גם להודות למשתפות הפעולה שלנו, ד"ר עדי פוקס, שירן כרמלי ומוריה </a:t>
            </a:r>
            <a:r>
              <a:rPr lang="he-IL" dirty="0" err="1"/>
              <a:t>גרינהוט</a:t>
            </a:r>
            <a:r>
              <a:rPr lang="he-IL" dirty="0"/>
              <a:t> והמידע שאנחנו מקבלות הוא הודות למרכז התמיכה לנפגעות תקיפה מינית בחיפה והצפון.</a:t>
            </a:r>
            <a:endParaRPr lang="en-US" dirty="0"/>
          </a:p>
        </p:txBody>
      </p:sp>
      <p:sp>
        <p:nvSpPr>
          <p:cNvPr id="4" name="מציין מיקום של מספר שקופית 3"/>
          <p:cNvSpPr>
            <a:spLocks noGrp="1"/>
          </p:cNvSpPr>
          <p:nvPr>
            <p:ph type="sldNum" sz="quarter" idx="5"/>
          </p:nvPr>
        </p:nvSpPr>
        <p:spPr/>
        <p:txBody>
          <a:bodyPr/>
          <a:lstStyle/>
          <a:p>
            <a:fld id="{F9510262-F6DC-458A-AD9D-149448E9AD18}" type="slidenum">
              <a:rPr lang="en-IL" smtClean="0"/>
              <a:t>21</a:t>
            </a:fld>
            <a:endParaRPr lang="en-IL"/>
          </a:p>
        </p:txBody>
      </p:sp>
    </p:spTree>
    <p:extLst>
      <p:ext uri="{BB962C8B-B14F-4D97-AF65-F5344CB8AC3E}">
        <p14:creationId xmlns:p14="http://schemas.microsoft.com/office/powerpoint/2010/main" val="15130065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e-IL"/>
              <a:t>שאלות?</a:t>
            </a:r>
            <a:endParaRPr lang="en-IL"/>
          </a:p>
        </p:txBody>
      </p:sp>
      <p:sp>
        <p:nvSpPr>
          <p:cNvPr id="4" name="Slide Number Placeholder 3"/>
          <p:cNvSpPr>
            <a:spLocks noGrp="1"/>
          </p:cNvSpPr>
          <p:nvPr>
            <p:ph type="sldNum" sz="quarter" idx="5"/>
          </p:nvPr>
        </p:nvSpPr>
        <p:spPr/>
        <p:txBody>
          <a:bodyPr/>
          <a:lstStyle/>
          <a:p>
            <a:fld id="{F9510262-F6DC-458A-AD9D-149448E9AD18}" type="slidenum">
              <a:rPr lang="en-IL" smtClean="0"/>
              <a:t>22</a:t>
            </a:fld>
            <a:endParaRPr lang="en-IL"/>
          </a:p>
        </p:txBody>
      </p:sp>
    </p:spTree>
    <p:extLst>
      <p:ext uri="{BB962C8B-B14F-4D97-AF65-F5344CB8AC3E}">
        <p14:creationId xmlns:p14="http://schemas.microsoft.com/office/powerpoint/2010/main" val="40807732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r" rtl="1"/>
            <a:r>
              <a:rPr lang="he-IL">
                <a:cs typeface="Calibri"/>
              </a:rPr>
              <a:t>גל - </a:t>
            </a:r>
          </a:p>
          <a:p>
            <a:pPr algn="r" rtl="1"/>
            <a:endParaRPr lang="he-IL">
              <a:cs typeface="Calibri"/>
            </a:endParaRPr>
          </a:p>
          <a:p>
            <a:pPr algn="r" rtl="1"/>
            <a:r>
              <a:rPr lang="he-IL">
                <a:cs typeface="Calibri"/>
              </a:rPr>
              <a:t>אנחנו גל ולירון, סטודנטיות שנה ד' למסלול לימודי ערב </a:t>
            </a:r>
            <a:r>
              <a:rPr lang="he-IL" err="1">
                <a:cs typeface="Calibri"/>
              </a:rPr>
              <a:t>באפקה</a:t>
            </a:r>
            <a:endParaRPr lang="he-IL">
              <a:cs typeface="Calibri"/>
            </a:endParaRPr>
          </a:p>
          <a:p>
            <a:pPr algn="r" rtl="1"/>
            <a:endParaRPr lang="en-US" err="1">
              <a:cs typeface="Calibri"/>
            </a:endParaRPr>
          </a:p>
        </p:txBody>
      </p:sp>
      <p:sp>
        <p:nvSpPr>
          <p:cNvPr id="4" name="מציין מיקום של מספר שקופית 3"/>
          <p:cNvSpPr>
            <a:spLocks noGrp="1"/>
          </p:cNvSpPr>
          <p:nvPr>
            <p:ph type="sldNum" sz="quarter" idx="5"/>
          </p:nvPr>
        </p:nvSpPr>
        <p:spPr/>
        <p:txBody>
          <a:bodyPr/>
          <a:lstStyle/>
          <a:p>
            <a:fld id="{F9510262-F6DC-458A-AD9D-149448E9AD18}" type="slidenum">
              <a:rPr lang="en-IL" smtClean="0"/>
              <a:t>2</a:t>
            </a:fld>
            <a:endParaRPr lang="en-IL"/>
          </a:p>
        </p:txBody>
      </p:sp>
    </p:spTree>
    <p:extLst>
      <p:ext uri="{BB962C8B-B14F-4D97-AF65-F5344CB8AC3E}">
        <p14:creationId xmlns:p14="http://schemas.microsoft.com/office/powerpoint/2010/main" val="41891515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r" rtl="1"/>
            <a:endParaRPr lang="he-IL" dirty="0"/>
          </a:p>
        </p:txBody>
      </p:sp>
      <p:sp>
        <p:nvSpPr>
          <p:cNvPr id="4" name="מציין מיקום של מספר שקופית 3"/>
          <p:cNvSpPr>
            <a:spLocks noGrp="1"/>
          </p:cNvSpPr>
          <p:nvPr>
            <p:ph type="sldNum" sz="quarter" idx="5"/>
          </p:nvPr>
        </p:nvSpPr>
        <p:spPr/>
        <p:txBody>
          <a:bodyPr/>
          <a:lstStyle/>
          <a:p>
            <a:fld id="{F9510262-F6DC-458A-AD9D-149448E9AD18}" type="slidenum">
              <a:rPr lang="en-IL" smtClean="0"/>
              <a:t>3</a:t>
            </a:fld>
            <a:endParaRPr lang="en-IL"/>
          </a:p>
        </p:txBody>
      </p:sp>
    </p:spTree>
    <p:extLst>
      <p:ext uri="{BB962C8B-B14F-4D97-AF65-F5344CB8AC3E}">
        <p14:creationId xmlns:p14="http://schemas.microsoft.com/office/powerpoint/2010/main" val="29874981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r" rtl="1"/>
            <a:endParaRPr lang="he-IL" dirty="0"/>
          </a:p>
        </p:txBody>
      </p:sp>
      <p:sp>
        <p:nvSpPr>
          <p:cNvPr id="4" name="מציין מיקום של מספר שקופית 3"/>
          <p:cNvSpPr>
            <a:spLocks noGrp="1"/>
          </p:cNvSpPr>
          <p:nvPr>
            <p:ph type="sldNum" sz="quarter" idx="5"/>
          </p:nvPr>
        </p:nvSpPr>
        <p:spPr/>
        <p:txBody>
          <a:bodyPr/>
          <a:lstStyle/>
          <a:p>
            <a:fld id="{F9510262-F6DC-458A-AD9D-149448E9AD18}" type="slidenum">
              <a:rPr lang="en-IL" smtClean="0"/>
              <a:t>11</a:t>
            </a:fld>
            <a:endParaRPr lang="en-IL"/>
          </a:p>
        </p:txBody>
      </p:sp>
    </p:spTree>
    <p:extLst>
      <p:ext uri="{BB962C8B-B14F-4D97-AF65-F5344CB8AC3E}">
        <p14:creationId xmlns:p14="http://schemas.microsoft.com/office/powerpoint/2010/main" val="5881770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r" rtl="1"/>
            <a:endParaRPr lang="he-IL" dirty="0"/>
          </a:p>
        </p:txBody>
      </p:sp>
      <p:sp>
        <p:nvSpPr>
          <p:cNvPr id="4" name="מציין מיקום של מספר שקופית 3"/>
          <p:cNvSpPr>
            <a:spLocks noGrp="1"/>
          </p:cNvSpPr>
          <p:nvPr>
            <p:ph type="sldNum" sz="quarter" idx="5"/>
          </p:nvPr>
        </p:nvSpPr>
        <p:spPr/>
        <p:txBody>
          <a:bodyPr/>
          <a:lstStyle/>
          <a:p>
            <a:fld id="{F9510262-F6DC-458A-AD9D-149448E9AD18}" type="slidenum">
              <a:rPr lang="en-IL" smtClean="0"/>
              <a:t>12</a:t>
            </a:fld>
            <a:endParaRPr lang="en-IL"/>
          </a:p>
        </p:txBody>
      </p:sp>
    </p:spTree>
    <p:extLst>
      <p:ext uri="{BB962C8B-B14F-4D97-AF65-F5344CB8AC3E}">
        <p14:creationId xmlns:p14="http://schemas.microsoft.com/office/powerpoint/2010/main" val="7547494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r" rtl="1"/>
            <a:endParaRPr lang="he-IL" dirty="0"/>
          </a:p>
        </p:txBody>
      </p:sp>
      <p:sp>
        <p:nvSpPr>
          <p:cNvPr id="4" name="מציין מיקום של מספר שקופית 3"/>
          <p:cNvSpPr>
            <a:spLocks noGrp="1"/>
          </p:cNvSpPr>
          <p:nvPr>
            <p:ph type="sldNum" sz="quarter" idx="5"/>
          </p:nvPr>
        </p:nvSpPr>
        <p:spPr/>
        <p:txBody>
          <a:bodyPr/>
          <a:lstStyle/>
          <a:p>
            <a:fld id="{F9510262-F6DC-458A-AD9D-149448E9AD18}" type="slidenum">
              <a:rPr lang="en-IL" smtClean="0"/>
              <a:t>13</a:t>
            </a:fld>
            <a:endParaRPr lang="en-IL"/>
          </a:p>
        </p:txBody>
      </p:sp>
    </p:spTree>
    <p:extLst>
      <p:ext uri="{BB962C8B-B14F-4D97-AF65-F5344CB8AC3E}">
        <p14:creationId xmlns:p14="http://schemas.microsoft.com/office/powerpoint/2010/main" val="8659965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r" rtl="1"/>
            <a:endParaRPr lang="he-IL" dirty="0"/>
          </a:p>
        </p:txBody>
      </p:sp>
      <p:sp>
        <p:nvSpPr>
          <p:cNvPr id="4" name="מציין מיקום של מספר שקופית 3"/>
          <p:cNvSpPr>
            <a:spLocks noGrp="1"/>
          </p:cNvSpPr>
          <p:nvPr>
            <p:ph type="sldNum" sz="quarter" idx="5"/>
          </p:nvPr>
        </p:nvSpPr>
        <p:spPr/>
        <p:txBody>
          <a:bodyPr/>
          <a:lstStyle/>
          <a:p>
            <a:fld id="{F9510262-F6DC-458A-AD9D-149448E9AD18}" type="slidenum">
              <a:rPr lang="en-IL" smtClean="0"/>
              <a:t>14</a:t>
            </a:fld>
            <a:endParaRPr lang="en-IL"/>
          </a:p>
        </p:txBody>
      </p:sp>
    </p:spTree>
    <p:extLst>
      <p:ext uri="{BB962C8B-B14F-4D97-AF65-F5344CB8AC3E}">
        <p14:creationId xmlns:p14="http://schemas.microsoft.com/office/powerpoint/2010/main" val="27871777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r" rtl="1"/>
            <a:endParaRPr lang="he-IL" dirty="0"/>
          </a:p>
        </p:txBody>
      </p:sp>
      <p:sp>
        <p:nvSpPr>
          <p:cNvPr id="4" name="מציין מיקום של מספר שקופית 3"/>
          <p:cNvSpPr>
            <a:spLocks noGrp="1"/>
          </p:cNvSpPr>
          <p:nvPr>
            <p:ph type="sldNum" sz="quarter" idx="5"/>
          </p:nvPr>
        </p:nvSpPr>
        <p:spPr/>
        <p:txBody>
          <a:bodyPr/>
          <a:lstStyle/>
          <a:p>
            <a:fld id="{F9510262-F6DC-458A-AD9D-149448E9AD18}" type="slidenum">
              <a:rPr lang="en-IL" smtClean="0"/>
              <a:t>15</a:t>
            </a:fld>
            <a:endParaRPr lang="en-IL"/>
          </a:p>
        </p:txBody>
      </p:sp>
    </p:spTree>
    <p:extLst>
      <p:ext uri="{BB962C8B-B14F-4D97-AF65-F5344CB8AC3E}">
        <p14:creationId xmlns:p14="http://schemas.microsoft.com/office/powerpoint/2010/main" val="27189702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r" rtl="1"/>
            <a:endParaRPr lang="he-IL" dirty="0"/>
          </a:p>
        </p:txBody>
      </p:sp>
      <p:sp>
        <p:nvSpPr>
          <p:cNvPr id="4" name="מציין מיקום של מספר שקופית 3"/>
          <p:cNvSpPr>
            <a:spLocks noGrp="1"/>
          </p:cNvSpPr>
          <p:nvPr>
            <p:ph type="sldNum" sz="quarter" idx="5"/>
          </p:nvPr>
        </p:nvSpPr>
        <p:spPr/>
        <p:txBody>
          <a:bodyPr/>
          <a:lstStyle/>
          <a:p>
            <a:fld id="{F9510262-F6DC-458A-AD9D-149448E9AD18}" type="slidenum">
              <a:rPr lang="en-IL" smtClean="0"/>
              <a:t>16</a:t>
            </a:fld>
            <a:endParaRPr lang="en-IL"/>
          </a:p>
        </p:txBody>
      </p:sp>
    </p:spTree>
    <p:extLst>
      <p:ext uri="{BB962C8B-B14F-4D97-AF65-F5344CB8AC3E}">
        <p14:creationId xmlns:p14="http://schemas.microsoft.com/office/powerpoint/2010/main" val="32476457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 Id="rId5" Type="http://schemas.openxmlformats.org/officeDocument/2006/relationships/image" Target="../media/image14.svg"/><Relationship Id="rId4" Type="http://schemas.openxmlformats.org/officeDocument/2006/relationships/image" Target="../media/image13.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xml"/><Relationship Id="rId5" Type="http://schemas.openxmlformats.org/officeDocument/2006/relationships/image" Target="../media/image18.svg"/><Relationship Id="rId4" Type="http://schemas.openxmlformats.org/officeDocument/2006/relationships/image" Target="../media/image17.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
    <p:spTree>
      <p:nvGrpSpPr>
        <p:cNvPr id="1" name=""/>
        <p:cNvGrpSpPr/>
        <p:nvPr/>
      </p:nvGrpSpPr>
      <p:grpSpPr>
        <a:xfrm>
          <a:off x="0" y="0"/>
          <a:ext cx="0" cy="0"/>
          <a:chOff x="0" y="0"/>
          <a:chExt cx="0" cy="0"/>
        </a:xfrm>
      </p:grpSpPr>
      <p:sp>
        <p:nvSpPr>
          <p:cNvPr id="7" name="Rectangle 2">
            <a:extLst>
              <a:ext uri="{FF2B5EF4-FFF2-40B4-BE49-F238E27FC236}">
                <a16:creationId xmlns:a16="http://schemas.microsoft.com/office/drawing/2014/main" id="{2E0BC0C9-E1C8-43B4-B02D-558783360CD4}"/>
              </a:ext>
            </a:extLst>
          </p:cNvPr>
          <p:cNvSpPr>
            <a:spLocks noGrp="1" noChangeArrowheads="1"/>
          </p:cNvSpPr>
          <p:nvPr>
            <p:ph type="ctrTitle" idx="4294967295"/>
          </p:nvPr>
        </p:nvSpPr>
        <p:spPr>
          <a:xfrm>
            <a:off x="4645152" y="1837944"/>
            <a:ext cx="6967728" cy="2624328"/>
          </a:xfrm>
        </p:spPr>
        <p:txBody>
          <a:bodyPr anchor="ctr">
            <a:normAutofit fontScale="90000"/>
          </a:bodyPr>
          <a:lstStyle>
            <a:lvl1pPr algn="ctr">
              <a:defRPr sz="4400" b="0">
                <a:solidFill>
                  <a:schemeClr val="accent3"/>
                </a:solidFill>
                <a:latin typeface="+mj-lt"/>
              </a:defRPr>
            </a:lvl1pPr>
          </a:lstStyle>
          <a:p>
            <a:pPr algn="l" eaLnBrk="1" hangingPunct="1"/>
            <a:r>
              <a:rPr lang="en-US" altLang="en-US" sz="6600" b="1">
                <a:latin typeface="+mn-lt"/>
              </a:rPr>
              <a:t>Click to edit Master title style</a:t>
            </a:r>
          </a:p>
        </p:txBody>
      </p:sp>
      <p:pic>
        <p:nvPicPr>
          <p:cNvPr id="3" name="Graphic 2">
            <a:extLst>
              <a:ext uri="{FF2B5EF4-FFF2-40B4-BE49-F238E27FC236}">
                <a16:creationId xmlns:a16="http://schemas.microsoft.com/office/drawing/2014/main" id="{10A0F3C9-3AB5-4E08-8531-AA11FB7336D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9525"/>
            <a:ext cx="4171950" cy="6838950"/>
          </a:xfrm>
          <a:prstGeom prst="rect">
            <a:avLst/>
          </a:prstGeom>
        </p:spPr>
      </p:pic>
    </p:spTree>
    <p:extLst>
      <p:ext uri="{BB962C8B-B14F-4D97-AF65-F5344CB8AC3E}">
        <p14:creationId xmlns:p14="http://schemas.microsoft.com/office/powerpoint/2010/main" val="294596863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pos="280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mart Art">
    <p:bg>
      <p:bgPr>
        <a:solidFill>
          <a:schemeClr val="accent3"/>
        </a:solidFill>
        <a:effectLst/>
      </p:bgPr>
    </p:bg>
    <p:spTree>
      <p:nvGrpSpPr>
        <p:cNvPr id="1" name=""/>
        <p:cNvGrpSpPr/>
        <p:nvPr/>
      </p:nvGrpSpPr>
      <p:grpSpPr>
        <a:xfrm>
          <a:off x="0" y="0"/>
          <a:ext cx="0" cy="0"/>
          <a:chOff x="0" y="0"/>
          <a:chExt cx="0" cy="0"/>
        </a:xfrm>
      </p:grpSpPr>
      <p:sp>
        <p:nvSpPr>
          <p:cNvPr id="19" name="Text Placeholder 4">
            <a:extLst>
              <a:ext uri="{FF2B5EF4-FFF2-40B4-BE49-F238E27FC236}">
                <a16:creationId xmlns:a16="http://schemas.microsoft.com/office/drawing/2014/main" id="{3E65ED86-A26C-479A-8393-0BFDCBCD43F2}"/>
              </a:ext>
            </a:extLst>
          </p:cNvPr>
          <p:cNvSpPr>
            <a:spLocks noGrp="1"/>
          </p:cNvSpPr>
          <p:nvPr>
            <p:ph type="body" sz="quarter" idx="13" hasCustomPrompt="1"/>
          </p:nvPr>
        </p:nvSpPr>
        <p:spPr>
          <a:xfrm>
            <a:off x="762000" y="1783952"/>
            <a:ext cx="10668000" cy="1111648"/>
          </a:xfrm>
          <a:prstGeom prst="rect">
            <a:avLst/>
          </a:prstGeom>
          <a:noFill/>
        </p:spPr>
        <p:txBody>
          <a:bodyPr wrap="square" lIns="0" tIns="0" rIns="0" bIns="0">
            <a:noAutofit/>
          </a:bodyPr>
          <a:lstStyle>
            <a:lvl1pPr marL="0" indent="0" algn="l">
              <a:spcBef>
                <a:spcPts val="0"/>
              </a:spcBef>
              <a:spcAft>
                <a:spcPts val="0"/>
              </a:spcAft>
              <a:buFont typeface="Arial" panose="020B0604020202020204" pitchFamily="34" charset="0"/>
              <a:buNone/>
              <a:defRPr lang="en-US" sz="1800" kern="1200" dirty="0">
                <a:solidFill>
                  <a:schemeClr val="bg1"/>
                </a:solidFill>
                <a:latin typeface="+mn-lt"/>
                <a:ea typeface="+mn-ea"/>
                <a:cs typeface="+mn-cs"/>
              </a:defRPr>
            </a:lvl1pPr>
          </a:lstStyle>
          <a:p>
            <a:pPr lvl="0"/>
            <a:r>
              <a:rPr lang="en-US"/>
              <a:t>Insert content here</a:t>
            </a:r>
          </a:p>
        </p:txBody>
      </p:sp>
      <p:sp>
        <p:nvSpPr>
          <p:cNvPr id="2" name="Title 1">
            <a:extLst>
              <a:ext uri="{FF2B5EF4-FFF2-40B4-BE49-F238E27FC236}">
                <a16:creationId xmlns:a16="http://schemas.microsoft.com/office/drawing/2014/main" id="{171A834B-FAC3-4C97-AEAE-75A4B8BAA81B}"/>
              </a:ext>
            </a:extLst>
          </p:cNvPr>
          <p:cNvSpPr>
            <a:spLocks noGrp="1"/>
          </p:cNvSpPr>
          <p:nvPr>
            <p:ph type="title"/>
          </p:nvPr>
        </p:nvSpPr>
        <p:spPr>
          <a:xfrm>
            <a:off x="762000" y="715964"/>
            <a:ext cx="9144000" cy="646332"/>
          </a:xfrm>
        </p:spPr>
        <p:txBody>
          <a:bodyPr vert="horz" lIns="91440" tIns="45720" rIns="91440" bIns="45720" rtlCol="0">
            <a:normAutofit/>
          </a:bodyPr>
          <a:lstStyle>
            <a:lvl1pPr>
              <a:defRPr lang="en-US" sz="4000" b="1">
                <a:solidFill>
                  <a:schemeClr val="accent4"/>
                </a:solidFill>
                <a:ea typeface="+mn-ea"/>
                <a:cs typeface="+mn-cs"/>
              </a:defRPr>
            </a:lvl1pPr>
          </a:lstStyle>
          <a:p>
            <a:pPr marL="0" lvl="0" indent="0">
              <a:spcBef>
                <a:spcPts val="1000"/>
              </a:spcBef>
              <a:buFont typeface="Arial" panose="020B0604020202020204" pitchFamily="34" charset="0"/>
            </a:pPr>
            <a:r>
              <a:rPr lang="en-US"/>
              <a:t>Click to edit Master title style</a:t>
            </a:r>
          </a:p>
        </p:txBody>
      </p:sp>
    </p:spTree>
    <p:extLst>
      <p:ext uri="{BB962C8B-B14F-4D97-AF65-F5344CB8AC3E}">
        <p14:creationId xmlns:p14="http://schemas.microsoft.com/office/powerpoint/2010/main" val="347907805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1FBA6C2-223D-49D5-8CD2-1757D9EC7028}" type="datetimeFigureOut">
              <a:rPr lang="he-IL" smtClean="0"/>
              <a:t>כ"ד/אייר/תשפ"ד</a:t>
            </a:fld>
            <a:endParaRPr lang="he-IL"/>
          </a:p>
        </p:txBody>
      </p:sp>
      <p:sp>
        <p:nvSpPr>
          <p:cNvPr id="3" name="Footer Placeholder 2"/>
          <p:cNvSpPr>
            <a:spLocks noGrp="1"/>
          </p:cNvSpPr>
          <p:nvPr>
            <p:ph type="ftr" sz="quarter" idx="11"/>
          </p:nvPr>
        </p:nvSpPr>
        <p:spPr/>
        <p:txBody>
          <a:bodyPr/>
          <a:lstStyle/>
          <a:p>
            <a:endParaRPr lang="he-IL"/>
          </a:p>
        </p:txBody>
      </p:sp>
      <p:sp>
        <p:nvSpPr>
          <p:cNvPr id="4" name="Slide Number Placeholder 3"/>
          <p:cNvSpPr>
            <a:spLocks noGrp="1"/>
          </p:cNvSpPr>
          <p:nvPr>
            <p:ph type="sldNum" sz="quarter" idx="12"/>
          </p:nvPr>
        </p:nvSpPr>
        <p:spPr/>
        <p:txBody>
          <a:bodyPr/>
          <a:lstStyle/>
          <a:p>
            <a:fld id="{199E282D-D310-42D8-B8FF-78ED45A44D81}" type="slidenum">
              <a:rPr lang="he-IL" smtClean="0"/>
              <a:t>‹#›</a:t>
            </a:fld>
            <a:endParaRPr lang="he-IL"/>
          </a:p>
        </p:txBody>
      </p:sp>
    </p:spTree>
    <p:extLst>
      <p:ext uri="{BB962C8B-B14F-4D97-AF65-F5344CB8AC3E}">
        <p14:creationId xmlns:p14="http://schemas.microsoft.com/office/powerpoint/2010/main" val="372332618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One Photo Content">
    <p:spTree>
      <p:nvGrpSpPr>
        <p:cNvPr id="1" name=""/>
        <p:cNvGrpSpPr/>
        <p:nvPr/>
      </p:nvGrpSpPr>
      <p:grpSpPr>
        <a:xfrm>
          <a:off x="0" y="0"/>
          <a:ext cx="0" cy="0"/>
          <a:chOff x="0" y="0"/>
          <a:chExt cx="0" cy="0"/>
        </a:xfrm>
      </p:grpSpPr>
      <p:sp>
        <p:nvSpPr>
          <p:cNvPr id="16" name="Text Placeholder 15">
            <a:extLst>
              <a:ext uri="{FF2B5EF4-FFF2-40B4-BE49-F238E27FC236}">
                <a16:creationId xmlns:a16="http://schemas.microsoft.com/office/drawing/2014/main" id="{8498B63D-F60C-4A9D-8D3E-0C7CD748FEDE}"/>
              </a:ext>
            </a:extLst>
          </p:cNvPr>
          <p:cNvSpPr>
            <a:spLocks noGrp="1"/>
          </p:cNvSpPr>
          <p:nvPr>
            <p:ph type="body" sz="quarter" idx="11"/>
          </p:nvPr>
        </p:nvSpPr>
        <p:spPr>
          <a:xfrm>
            <a:off x="761999" y="1904999"/>
            <a:ext cx="10944045" cy="4012721"/>
          </a:xfrm>
        </p:spPr>
        <p:txBody>
          <a:bodyPr/>
          <a:lstStyle>
            <a:lvl1pPr marL="0" indent="0">
              <a:buNone/>
              <a:defRPr sz="1800" b="1">
                <a:solidFill>
                  <a:schemeClr val="tx2">
                    <a:lumMod val="75000"/>
                    <a:lumOff val="25000"/>
                  </a:schemeClr>
                </a:solidFill>
              </a:defRPr>
            </a:lvl1pPr>
            <a:lvl2pPr marL="283464" indent="-283464">
              <a:spcBef>
                <a:spcPts val="1000"/>
              </a:spcBef>
              <a:defRPr sz="1800">
                <a:solidFill>
                  <a:schemeClr val="tx2">
                    <a:lumMod val="75000"/>
                    <a:lumOff val="25000"/>
                  </a:schemeClr>
                </a:solidFill>
              </a:defRPr>
            </a:lvl2pPr>
          </a:lstStyle>
          <a:p>
            <a:pPr lvl="0"/>
            <a:r>
              <a:rPr lang="en-US"/>
              <a:t>Click to edit Master text styles</a:t>
            </a:r>
          </a:p>
          <a:p>
            <a:pPr lvl="1"/>
            <a:r>
              <a:rPr lang="en-US"/>
              <a:t>Second level</a:t>
            </a:r>
          </a:p>
        </p:txBody>
      </p:sp>
      <p:pic>
        <p:nvPicPr>
          <p:cNvPr id="8" name="Graphic 7">
            <a:extLst>
              <a:ext uri="{FF2B5EF4-FFF2-40B4-BE49-F238E27FC236}">
                <a16:creationId xmlns:a16="http://schemas.microsoft.com/office/drawing/2014/main" id="{C87C0253-70CA-4E5C-AE9D-1B0C8D3813FB}"/>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r="365"/>
          <a:stretch/>
        </p:blipFill>
        <p:spPr>
          <a:xfrm>
            <a:off x="44450" y="5638800"/>
            <a:ext cx="12147550" cy="1219200"/>
          </a:xfrm>
          <a:prstGeom prst="rect">
            <a:avLst/>
          </a:prstGeom>
        </p:spPr>
      </p:pic>
      <p:sp>
        <p:nvSpPr>
          <p:cNvPr id="2" name="Title 1">
            <a:extLst>
              <a:ext uri="{FF2B5EF4-FFF2-40B4-BE49-F238E27FC236}">
                <a16:creationId xmlns:a16="http://schemas.microsoft.com/office/drawing/2014/main" id="{6CD6C0B2-9A48-4C93-B61B-29BAD5AA5861}"/>
              </a:ext>
            </a:extLst>
          </p:cNvPr>
          <p:cNvSpPr>
            <a:spLocks noGrp="1"/>
          </p:cNvSpPr>
          <p:nvPr>
            <p:ph type="title"/>
          </p:nvPr>
        </p:nvSpPr>
        <p:spPr>
          <a:xfrm>
            <a:off x="761999" y="715961"/>
            <a:ext cx="10944045" cy="1189038"/>
          </a:xfrm>
        </p:spPr>
        <p:txBody>
          <a:bodyPr vert="horz" lIns="91440" tIns="45720" rIns="91440" bIns="45720" rtlCol="0" anchor="t">
            <a:normAutofit/>
          </a:bodyPr>
          <a:lstStyle>
            <a:lvl1pPr>
              <a:defRPr lang="en-US" sz="4000" b="1">
                <a:solidFill>
                  <a:schemeClr val="accent3"/>
                </a:solidFill>
                <a:ea typeface="+mn-ea"/>
                <a:cs typeface="+mn-cs"/>
              </a:defRPr>
            </a:lvl1pPr>
          </a:lstStyle>
          <a:p>
            <a:pPr marL="0" lvl="0" indent="0">
              <a:spcBef>
                <a:spcPts val="1000"/>
              </a:spcBef>
              <a:buFont typeface="Arial" panose="020B0604020202020204" pitchFamily="34" charset="0"/>
            </a:pPr>
            <a:r>
              <a:rPr lang="en-US"/>
              <a:t>Click to edit Master title style</a:t>
            </a:r>
          </a:p>
        </p:txBody>
      </p:sp>
    </p:spTree>
    <p:extLst>
      <p:ext uri="{BB962C8B-B14F-4D97-AF65-F5344CB8AC3E}">
        <p14:creationId xmlns:p14="http://schemas.microsoft.com/office/powerpoint/2010/main" val="321364892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wo Photo Content">
    <p:spTree>
      <p:nvGrpSpPr>
        <p:cNvPr id="1" name=""/>
        <p:cNvGrpSpPr/>
        <p:nvPr/>
      </p:nvGrpSpPr>
      <p:grpSpPr>
        <a:xfrm>
          <a:off x="0" y="0"/>
          <a:ext cx="0" cy="0"/>
          <a:chOff x="0" y="0"/>
          <a:chExt cx="0" cy="0"/>
        </a:xfrm>
      </p:grpSpPr>
      <p:sp>
        <p:nvSpPr>
          <p:cNvPr id="16" name="Text Placeholder 15">
            <a:extLst>
              <a:ext uri="{FF2B5EF4-FFF2-40B4-BE49-F238E27FC236}">
                <a16:creationId xmlns:a16="http://schemas.microsoft.com/office/drawing/2014/main" id="{8498B63D-F60C-4A9D-8D3E-0C7CD748FEDE}"/>
              </a:ext>
            </a:extLst>
          </p:cNvPr>
          <p:cNvSpPr>
            <a:spLocks noGrp="1"/>
          </p:cNvSpPr>
          <p:nvPr>
            <p:ph type="body" sz="quarter" idx="11"/>
          </p:nvPr>
        </p:nvSpPr>
        <p:spPr>
          <a:xfrm>
            <a:off x="762000" y="1905000"/>
            <a:ext cx="5334000" cy="3276600"/>
          </a:xfrm>
        </p:spPr>
        <p:txBody>
          <a:bodyPr/>
          <a:lstStyle>
            <a:lvl1pPr marL="0" indent="0">
              <a:buNone/>
              <a:defRPr sz="1800" b="1">
                <a:solidFill>
                  <a:schemeClr val="tx2">
                    <a:lumMod val="75000"/>
                    <a:lumOff val="25000"/>
                  </a:schemeClr>
                </a:solidFill>
              </a:defRPr>
            </a:lvl1pPr>
            <a:lvl2pPr marL="283464" indent="-283464">
              <a:spcBef>
                <a:spcPts val="1000"/>
              </a:spcBef>
              <a:defRPr sz="1800">
                <a:solidFill>
                  <a:schemeClr val="tx2">
                    <a:lumMod val="75000"/>
                    <a:lumOff val="25000"/>
                  </a:schemeClr>
                </a:solidFill>
              </a:defRPr>
            </a:lvl2pPr>
          </a:lstStyle>
          <a:p>
            <a:pPr lvl="0"/>
            <a:r>
              <a:rPr lang="en-US"/>
              <a:t>Click to edit Master text styles</a:t>
            </a:r>
          </a:p>
          <a:p>
            <a:pPr lvl="1"/>
            <a:r>
              <a:rPr lang="en-US"/>
              <a:t>Second level</a:t>
            </a:r>
          </a:p>
        </p:txBody>
      </p:sp>
      <p:sp>
        <p:nvSpPr>
          <p:cNvPr id="8" name="Picture Placeholder 13">
            <a:extLst>
              <a:ext uri="{FF2B5EF4-FFF2-40B4-BE49-F238E27FC236}">
                <a16:creationId xmlns:a16="http://schemas.microsoft.com/office/drawing/2014/main" id="{89E410BA-B0FE-4F0E-8BE5-D33CC016635B}"/>
              </a:ext>
            </a:extLst>
          </p:cNvPr>
          <p:cNvSpPr>
            <a:spLocks noGrp="1"/>
          </p:cNvSpPr>
          <p:nvPr>
            <p:ph type="pic" sz="quarter" idx="13"/>
          </p:nvPr>
        </p:nvSpPr>
        <p:spPr>
          <a:xfrm>
            <a:off x="6858000" y="3444081"/>
            <a:ext cx="4572000" cy="2362200"/>
          </a:xfrm>
          <a:solidFill>
            <a:schemeClr val="accent3">
              <a:lumMod val="20000"/>
              <a:lumOff val="80000"/>
            </a:schemeClr>
          </a:solidFill>
        </p:spPr>
        <p:txBody>
          <a:bodyPr/>
          <a:lstStyle>
            <a:lvl1pPr algn="ctr">
              <a:buNone/>
              <a:defRPr sz="1600"/>
            </a:lvl1pPr>
          </a:lstStyle>
          <a:p>
            <a:r>
              <a:rPr lang="en-US"/>
              <a:t>Click icon to add picture</a:t>
            </a:r>
          </a:p>
        </p:txBody>
      </p:sp>
      <p:sp>
        <p:nvSpPr>
          <p:cNvPr id="9" name="Picture Placeholder 13">
            <a:extLst>
              <a:ext uri="{FF2B5EF4-FFF2-40B4-BE49-F238E27FC236}">
                <a16:creationId xmlns:a16="http://schemas.microsoft.com/office/drawing/2014/main" id="{827A95C0-AE8D-46E1-9EF9-64504CBEF99E}"/>
              </a:ext>
            </a:extLst>
          </p:cNvPr>
          <p:cNvSpPr>
            <a:spLocks noGrp="1"/>
          </p:cNvSpPr>
          <p:nvPr>
            <p:ph type="pic" sz="quarter" idx="14"/>
          </p:nvPr>
        </p:nvSpPr>
        <p:spPr>
          <a:xfrm>
            <a:off x="6858000" y="715963"/>
            <a:ext cx="4572000" cy="2362200"/>
          </a:xfrm>
          <a:solidFill>
            <a:schemeClr val="accent3">
              <a:lumMod val="20000"/>
              <a:lumOff val="80000"/>
            </a:schemeClr>
          </a:solidFill>
        </p:spPr>
        <p:txBody>
          <a:bodyPr/>
          <a:lstStyle>
            <a:lvl1pPr algn="ctr">
              <a:buNone/>
              <a:defRPr sz="1600"/>
            </a:lvl1pPr>
          </a:lstStyle>
          <a:p>
            <a:r>
              <a:rPr lang="en-US"/>
              <a:t>Click icon to add picture</a:t>
            </a:r>
          </a:p>
        </p:txBody>
      </p:sp>
      <p:pic>
        <p:nvPicPr>
          <p:cNvPr id="5" name="Graphic 4">
            <a:extLst>
              <a:ext uri="{FF2B5EF4-FFF2-40B4-BE49-F238E27FC236}">
                <a16:creationId xmlns:a16="http://schemas.microsoft.com/office/drawing/2014/main" id="{7A865C00-02F4-49EE-A361-F7D34853CE8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5905500"/>
            <a:ext cx="12192000" cy="952500"/>
          </a:xfrm>
          <a:prstGeom prst="rect">
            <a:avLst/>
          </a:prstGeom>
        </p:spPr>
      </p:pic>
      <p:sp>
        <p:nvSpPr>
          <p:cNvPr id="7" name="Title 1">
            <a:extLst>
              <a:ext uri="{FF2B5EF4-FFF2-40B4-BE49-F238E27FC236}">
                <a16:creationId xmlns:a16="http://schemas.microsoft.com/office/drawing/2014/main" id="{EF84A5CD-78E4-4FA4-A69A-69BA623DCDE9}"/>
              </a:ext>
            </a:extLst>
          </p:cNvPr>
          <p:cNvSpPr>
            <a:spLocks noGrp="1"/>
          </p:cNvSpPr>
          <p:nvPr>
            <p:ph type="title"/>
          </p:nvPr>
        </p:nvSpPr>
        <p:spPr>
          <a:xfrm>
            <a:off x="762000" y="715961"/>
            <a:ext cx="5334000" cy="1189038"/>
          </a:xfrm>
        </p:spPr>
        <p:txBody>
          <a:bodyPr vert="horz" lIns="91440" tIns="45720" rIns="91440" bIns="45720" rtlCol="0" anchor="t">
            <a:normAutofit/>
          </a:bodyPr>
          <a:lstStyle>
            <a:lvl1pPr>
              <a:defRPr lang="en-US" sz="4000" b="1">
                <a:solidFill>
                  <a:schemeClr val="accent3"/>
                </a:solidFill>
                <a:ea typeface="+mn-ea"/>
                <a:cs typeface="+mn-cs"/>
              </a:defRPr>
            </a:lvl1pPr>
          </a:lstStyle>
          <a:p>
            <a:pPr marL="0" lvl="0" indent="0">
              <a:spcBef>
                <a:spcPts val="1000"/>
              </a:spcBef>
              <a:buFont typeface="Arial" panose="020B0604020202020204" pitchFamily="34" charset="0"/>
            </a:pPr>
            <a:r>
              <a:rPr lang="en-US"/>
              <a:t>Click to edit Master title style</a:t>
            </a:r>
          </a:p>
        </p:txBody>
      </p:sp>
    </p:spTree>
    <p:extLst>
      <p:ext uri="{BB962C8B-B14F-4D97-AF65-F5344CB8AC3E}">
        <p14:creationId xmlns:p14="http://schemas.microsoft.com/office/powerpoint/2010/main" val="61937462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3672">
          <p15:clr>
            <a:srgbClr val="FBAE40"/>
          </p15:clr>
        </p15:guide>
        <p15:guide id="2"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Right Pattern Content">
    <p:spTree>
      <p:nvGrpSpPr>
        <p:cNvPr id="1" name=""/>
        <p:cNvGrpSpPr/>
        <p:nvPr/>
      </p:nvGrpSpPr>
      <p:grpSpPr>
        <a:xfrm>
          <a:off x="0" y="0"/>
          <a:ext cx="0" cy="0"/>
          <a:chOff x="0" y="0"/>
          <a:chExt cx="0" cy="0"/>
        </a:xfrm>
      </p:grpSpPr>
      <p:sp>
        <p:nvSpPr>
          <p:cNvPr id="12" name="Text Placeholder 15">
            <a:extLst>
              <a:ext uri="{FF2B5EF4-FFF2-40B4-BE49-F238E27FC236}">
                <a16:creationId xmlns:a16="http://schemas.microsoft.com/office/drawing/2014/main" id="{E8DBED36-2461-46D0-AF71-79E0064B3758}"/>
              </a:ext>
            </a:extLst>
          </p:cNvPr>
          <p:cNvSpPr>
            <a:spLocks noGrp="1"/>
          </p:cNvSpPr>
          <p:nvPr>
            <p:ph type="body" sz="quarter" idx="11"/>
          </p:nvPr>
        </p:nvSpPr>
        <p:spPr>
          <a:xfrm>
            <a:off x="762000" y="1905000"/>
            <a:ext cx="6477000" cy="3276600"/>
          </a:xfrm>
        </p:spPr>
        <p:txBody>
          <a:bodyPr/>
          <a:lstStyle>
            <a:lvl1pPr marL="0" indent="0">
              <a:buNone/>
              <a:defRPr sz="1800" b="1">
                <a:solidFill>
                  <a:schemeClr val="tx2">
                    <a:lumMod val="75000"/>
                    <a:lumOff val="25000"/>
                  </a:schemeClr>
                </a:solidFill>
              </a:defRPr>
            </a:lvl1pPr>
            <a:lvl2pPr marL="283464" indent="-283464">
              <a:spcBef>
                <a:spcPts val="1000"/>
              </a:spcBef>
              <a:defRPr sz="1800">
                <a:solidFill>
                  <a:schemeClr val="tx2">
                    <a:lumMod val="75000"/>
                    <a:lumOff val="25000"/>
                  </a:schemeClr>
                </a:solidFill>
              </a:defRPr>
            </a:lvl2pPr>
          </a:lstStyle>
          <a:p>
            <a:pPr lvl="0"/>
            <a:r>
              <a:rPr lang="en-US"/>
              <a:t>Click to edit Master text styles</a:t>
            </a:r>
          </a:p>
          <a:p>
            <a:pPr lvl="1"/>
            <a:r>
              <a:rPr lang="en-US"/>
              <a:t>Second level</a:t>
            </a:r>
          </a:p>
        </p:txBody>
      </p:sp>
      <p:pic>
        <p:nvPicPr>
          <p:cNvPr id="2" name="Graphic 1">
            <a:extLst>
              <a:ext uri="{FF2B5EF4-FFF2-40B4-BE49-F238E27FC236}">
                <a16:creationId xmlns:a16="http://schemas.microsoft.com/office/drawing/2014/main" id="{BEFAC9D2-EFFD-400B-A27D-15491636E88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143875" y="266700"/>
            <a:ext cx="4048125" cy="5924550"/>
          </a:xfrm>
          <a:prstGeom prst="rect">
            <a:avLst/>
          </a:prstGeom>
        </p:spPr>
      </p:pic>
      <p:sp>
        <p:nvSpPr>
          <p:cNvPr id="5" name="Title 1">
            <a:extLst>
              <a:ext uri="{FF2B5EF4-FFF2-40B4-BE49-F238E27FC236}">
                <a16:creationId xmlns:a16="http://schemas.microsoft.com/office/drawing/2014/main" id="{A161FF1D-90EC-45F2-A73E-1903E6F9A72D}"/>
              </a:ext>
            </a:extLst>
          </p:cNvPr>
          <p:cNvSpPr>
            <a:spLocks noGrp="1"/>
          </p:cNvSpPr>
          <p:nvPr>
            <p:ph type="title"/>
          </p:nvPr>
        </p:nvSpPr>
        <p:spPr>
          <a:xfrm>
            <a:off x="761999" y="715961"/>
            <a:ext cx="6476999" cy="1189038"/>
          </a:xfrm>
        </p:spPr>
        <p:txBody>
          <a:bodyPr vert="horz" lIns="91440" tIns="45720" rIns="91440" bIns="45720" rtlCol="0" anchor="t">
            <a:normAutofit/>
          </a:bodyPr>
          <a:lstStyle>
            <a:lvl1pPr>
              <a:defRPr lang="en-US" sz="4000" b="1">
                <a:solidFill>
                  <a:schemeClr val="accent3"/>
                </a:solidFill>
                <a:ea typeface="+mn-ea"/>
                <a:cs typeface="+mn-cs"/>
              </a:defRPr>
            </a:lvl1pPr>
          </a:lstStyle>
          <a:p>
            <a:pPr marL="0" lvl="0" indent="0">
              <a:spcBef>
                <a:spcPts val="1000"/>
              </a:spcBef>
              <a:buFont typeface="Arial" panose="020B0604020202020204" pitchFamily="34" charset="0"/>
            </a:pPr>
            <a:r>
              <a:rPr lang="en-US"/>
              <a:t>Click to edit Master title style</a:t>
            </a:r>
          </a:p>
        </p:txBody>
      </p:sp>
    </p:spTree>
    <p:extLst>
      <p:ext uri="{BB962C8B-B14F-4D97-AF65-F5344CB8AC3E}">
        <p14:creationId xmlns:p14="http://schemas.microsoft.com/office/powerpoint/2010/main" val="96602701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2240">
          <p15:clr>
            <a:srgbClr val="5ACBF0"/>
          </p15:clr>
        </p15:guide>
        <p15:guide id="4" orient="horz" pos="2487">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Left Pattern Content">
    <p:spTree>
      <p:nvGrpSpPr>
        <p:cNvPr id="1" name=""/>
        <p:cNvGrpSpPr/>
        <p:nvPr/>
      </p:nvGrpSpPr>
      <p:grpSpPr>
        <a:xfrm>
          <a:off x="0" y="0"/>
          <a:ext cx="0" cy="0"/>
          <a:chOff x="0" y="0"/>
          <a:chExt cx="0" cy="0"/>
        </a:xfrm>
      </p:grpSpPr>
      <p:sp>
        <p:nvSpPr>
          <p:cNvPr id="12" name="Text Placeholder 15">
            <a:extLst>
              <a:ext uri="{FF2B5EF4-FFF2-40B4-BE49-F238E27FC236}">
                <a16:creationId xmlns:a16="http://schemas.microsoft.com/office/drawing/2014/main" id="{E8DBED36-2461-46D0-AF71-79E0064B3758}"/>
              </a:ext>
            </a:extLst>
          </p:cNvPr>
          <p:cNvSpPr>
            <a:spLocks noGrp="1"/>
          </p:cNvSpPr>
          <p:nvPr>
            <p:ph type="body" sz="quarter" idx="11"/>
          </p:nvPr>
        </p:nvSpPr>
        <p:spPr>
          <a:xfrm>
            <a:off x="4648201" y="1905000"/>
            <a:ext cx="6960704" cy="3276600"/>
          </a:xfrm>
        </p:spPr>
        <p:txBody>
          <a:bodyPr/>
          <a:lstStyle>
            <a:lvl1pPr marL="0" indent="0">
              <a:buNone/>
              <a:defRPr sz="1800" b="1">
                <a:solidFill>
                  <a:schemeClr val="tx2">
                    <a:lumMod val="75000"/>
                    <a:lumOff val="25000"/>
                  </a:schemeClr>
                </a:solidFill>
              </a:defRPr>
            </a:lvl1pPr>
            <a:lvl2pPr marL="283464" indent="-283464">
              <a:spcBef>
                <a:spcPts val="1000"/>
              </a:spcBef>
              <a:defRPr sz="1800">
                <a:solidFill>
                  <a:schemeClr val="tx2">
                    <a:lumMod val="75000"/>
                    <a:lumOff val="25000"/>
                  </a:schemeClr>
                </a:solidFill>
              </a:defRPr>
            </a:lvl2pPr>
          </a:lstStyle>
          <a:p>
            <a:pPr lvl="0"/>
            <a:r>
              <a:rPr lang="en-US"/>
              <a:t>Click to edit Master text styles</a:t>
            </a:r>
          </a:p>
          <a:p>
            <a:pPr lvl="1"/>
            <a:r>
              <a:rPr lang="en-US"/>
              <a:t>Second level</a:t>
            </a:r>
          </a:p>
        </p:txBody>
      </p:sp>
      <p:pic>
        <p:nvPicPr>
          <p:cNvPr id="2" name="Graphic 1">
            <a:extLst>
              <a:ext uri="{FF2B5EF4-FFF2-40B4-BE49-F238E27FC236}">
                <a16:creationId xmlns:a16="http://schemas.microsoft.com/office/drawing/2014/main" id="{9419FA93-726C-46DF-AA6F-7936E001731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56025" y="242887"/>
            <a:ext cx="3629025" cy="6372225"/>
          </a:xfrm>
          <a:prstGeom prst="rect">
            <a:avLst/>
          </a:prstGeom>
        </p:spPr>
      </p:pic>
      <p:sp>
        <p:nvSpPr>
          <p:cNvPr id="5" name="Title 1">
            <a:extLst>
              <a:ext uri="{FF2B5EF4-FFF2-40B4-BE49-F238E27FC236}">
                <a16:creationId xmlns:a16="http://schemas.microsoft.com/office/drawing/2014/main" id="{EBC916A3-2B6E-4719-959B-4D40B52E58AF}"/>
              </a:ext>
            </a:extLst>
          </p:cNvPr>
          <p:cNvSpPr>
            <a:spLocks noGrp="1"/>
          </p:cNvSpPr>
          <p:nvPr>
            <p:ph type="title"/>
          </p:nvPr>
        </p:nvSpPr>
        <p:spPr>
          <a:xfrm>
            <a:off x="4648201" y="715961"/>
            <a:ext cx="6960704" cy="1189038"/>
          </a:xfrm>
        </p:spPr>
        <p:txBody>
          <a:bodyPr vert="horz" lIns="91440" tIns="45720" rIns="91440" bIns="45720" rtlCol="0" anchor="t">
            <a:normAutofit/>
          </a:bodyPr>
          <a:lstStyle>
            <a:lvl1pPr>
              <a:defRPr lang="en-US" sz="4000" b="1">
                <a:solidFill>
                  <a:schemeClr val="accent3"/>
                </a:solidFill>
                <a:ea typeface="+mn-ea"/>
                <a:cs typeface="+mn-cs"/>
              </a:defRPr>
            </a:lvl1pPr>
          </a:lstStyle>
          <a:p>
            <a:pPr marL="0" lvl="0" indent="0">
              <a:spcBef>
                <a:spcPts val="1000"/>
              </a:spcBef>
              <a:buFont typeface="Arial" panose="020B0604020202020204" pitchFamily="34" charset="0"/>
            </a:pPr>
            <a:r>
              <a:rPr lang="en-US"/>
              <a:t>Click to edit Master title style</a:t>
            </a:r>
          </a:p>
        </p:txBody>
      </p:sp>
    </p:spTree>
    <p:extLst>
      <p:ext uri="{BB962C8B-B14F-4D97-AF65-F5344CB8AC3E}">
        <p14:creationId xmlns:p14="http://schemas.microsoft.com/office/powerpoint/2010/main" val="352341734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2928">
          <p15:clr>
            <a:srgbClr val="5ACBF0"/>
          </p15:clr>
        </p15:guide>
        <p15:guide id="3" orient="horz" pos="2240">
          <p15:clr>
            <a:srgbClr val="5ACBF0"/>
          </p15:clr>
        </p15:guide>
        <p15:guide id="4" orient="horz" pos="2487">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Confetti Content Purple">
    <p:bg>
      <p:bgPr>
        <a:solidFill>
          <a:schemeClr val="accent4"/>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D9303A2-B30A-054C-B809-053B909E125F}"/>
              </a:ext>
            </a:extLst>
          </p:cNvPr>
          <p:cNvSpPr>
            <a:spLocks noGrp="1"/>
          </p:cNvSpPr>
          <p:nvPr>
            <p:ph type="title" hasCustomPrompt="1"/>
          </p:nvPr>
        </p:nvSpPr>
        <p:spPr>
          <a:xfrm>
            <a:off x="1525301" y="1995467"/>
            <a:ext cx="9141397" cy="615553"/>
          </a:xfrm>
          <a:noFill/>
        </p:spPr>
        <p:txBody>
          <a:bodyPr wrap="square" lIns="0" tIns="0" rIns="0" bIns="0" anchor="b" anchorCtr="0">
            <a:spAutoFit/>
          </a:bodyPr>
          <a:lstStyle>
            <a:lvl1pPr algn="ctr" defTabSz="932742" rtl="0" eaLnBrk="1" latinLnBrk="0" hangingPunct="1">
              <a:lnSpc>
                <a:spcPct val="100000"/>
              </a:lnSpc>
              <a:spcBef>
                <a:spcPct val="0"/>
              </a:spcBef>
              <a:buNone/>
              <a:defRPr lang="en-US" sz="4000" b="1" i="0" kern="1200" cap="none" spc="-50" baseline="0" dirty="0">
                <a:ln w="3175">
                  <a:noFill/>
                </a:ln>
                <a:solidFill>
                  <a:schemeClr val="accent5"/>
                </a:solidFill>
                <a:effectLst/>
                <a:latin typeface="+mj-lt"/>
                <a:ea typeface="+mn-ea"/>
                <a:cs typeface="Segoe UI" pitchFamily="34" charset="0"/>
              </a:defRPr>
            </a:lvl1pPr>
          </a:lstStyle>
          <a:p>
            <a:r>
              <a:rPr lang="en-US"/>
              <a:t>Section title with border</a:t>
            </a:r>
          </a:p>
        </p:txBody>
      </p:sp>
      <p:sp>
        <p:nvSpPr>
          <p:cNvPr id="6" name="Text Placeholder 4">
            <a:extLst>
              <a:ext uri="{FF2B5EF4-FFF2-40B4-BE49-F238E27FC236}">
                <a16:creationId xmlns:a16="http://schemas.microsoft.com/office/drawing/2014/main" id="{10F58DD1-3970-D84D-8040-EF33B0971D59}"/>
              </a:ext>
            </a:extLst>
          </p:cNvPr>
          <p:cNvSpPr>
            <a:spLocks noGrp="1"/>
          </p:cNvSpPr>
          <p:nvPr>
            <p:ph type="body" sz="quarter" idx="12" hasCustomPrompt="1"/>
          </p:nvPr>
        </p:nvSpPr>
        <p:spPr>
          <a:xfrm>
            <a:off x="2196307" y="3260705"/>
            <a:ext cx="7799387" cy="1534757"/>
          </a:xfrm>
          <a:prstGeom prst="rect">
            <a:avLst/>
          </a:prstGeom>
          <a:noFill/>
        </p:spPr>
        <p:txBody>
          <a:bodyPr wrap="square" lIns="0" tIns="0" rIns="0" bIns="0">
            <a:noAutofit/>
          </a:bodyPr>
          <a:lstStyle>
            <a:lvl1pPr marL="0" indent="0" algn="ctr">
              <a:spcBef>
                <a:spcPts val="0"/>
              </a:spcBef>
              <a:spcAft>
                <a:spcPts val="0"/>
              </a:spcAft>
              <a:buFont typeface="Arial" panose="020B0604020202020204" pitchFamily="34" charset="0"/>
              <a:buNone/>
              <a:defRPr lang="en-US" sz="1800" kern="1200" dirty="0">
                <a:solidFill>
                  <a:schemeClr val="tx1"/>
                </a:solidFill>
                <a:latin typeface="+mn-lt"/>
                <a:ea typeface="+mn-ea"/>
                <a:cs typeface="+mn-cs"/>
              </a:defRPr>
            </a:lvl1pPr>
          </a:lstStyle>
          <a:p>
            <a:pPr lvl="0"/>
            <a:r>
              <a:rPr lang="en-US"/>
              <a:t>Insert content here</a:t>
            </a:r>
          </a:p>
        </p:txBody>
      </p:sp>
      <p:pic>
        <p:nvPicPr>
          <p:cNvPr id="3" name="Graphic 2">
            <a:extLst>
              <a:ext uri="{FF2B5EF4-FFF2-40B4-BE49-F238E27FC236}">
                <a16:creationId xmlns:a16="http://schemas.microsoft.com/office/drawing/2014/main" id="{81B4C460-6DD9-4215-A553-BF8A2E91D94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015037" y="6086475"/>
            <a:ext cx="5953125" cy="771525"/>
          </a:xfrm>
          <a:prstGeom prst="rect">
            <a:avLst/>
          </a:prstGeom>
        </p:spPr>
      </p:pic>
      <p:pic>
        <p:nvPicPr>
          <p:cNvPr id="8" name="Graphic 7">
            <a:extLst>
              <a:ext uri="{FF2B5EF4-FFF2-40B4-BE49-F238E27FC236}">
                <a16:creationId xmlns:a16="http://schemas.microsoft.com/office/drawing/2014/main" id="{9FEB78B1-70BF-4543-BF64-761AB55C1BB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0" y="0"/>
            <a:ext cx="6715125" cy="847725"/>
          </a:xfrm>
          <a:prstGeom prst="rect">
            <a:avLst/>
          </a:prstGeom>
        </p:spPr>
      </p:pic>
    </p:spTree>
    <p:extLst>
      <p:ext uri="{BB962C8B-B14F-4D97-AF65-F5344CB8AC3E}">
        <p14:creationId xmlns:p14="http://schemas.microsoft.com/office/powerpoint/2010/main" val="309927459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2243">
          <p15:clr>
            <a:srgbClr val="5ACBF0"/>
          </p15:clr>
        </p15:guide>
        <p15:guide id="4" orient="horz" pos="24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Confetti Content Blue">
    <p:bg>
      <p:bgPr>
        <a:solidFill>
          <a:schemeClr val="accent3"/>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D9303A2-B30A-054C-B809-053B909E125F}"/>
              </a:ext>
            </a:extLst>
          </p:cNvPr>
          <p:cNvSpPr>
            <a:spLocks noGrp="1"/>
          </p:cNvSpPr>
          <p:nvPr>
            <p:ph type="title" hasCustomPrompt="1"/>
          </p:nvPr>
        </p:nvSpPr>
        <p:spPr>
          <a:xfrm>
            <a:off x="1525301" y="1995467"/>
            <a:ext cx="9141397" cy="615553"/>
          </a:xfrm>
          <a:noFill/>
        </p:spPr>
        <p:txBody>
          <a:bodyPr wrap="square" lIns="0" tIns="0" rIns="0" bIns="0" anchor="b" anchorCtr="0">
            <a:spAutoFit/>
          </a:bodyPr>
          <a:lstStyle>
            <a:lvl1pPr algn="ctr" defTabSz="932742" rtl="0" eaLnBrk="1" latinLnBrk="0" hangingPunct="1">
              <a:lnSpc>
                <a:spcPct val="100000"/>
              </a:lnSpc>
              <a:spcBef>
                <a:spcPct val="0"/>
              </a:spcBef>
              <a:buNone/>
              <a:defRPr lang="en-US" sz="4000" b="1" i="0" kern="1200" cap="none" spc="-50" baseline="0" dirty="0">
                <a:ln w="3175">
                  <a:noFill/>
                </a:ln>
                <a:solidFill>
                  <a:schemeClr val="accent4"/>
                </a:solidFill>
                <a:effectLst/>
                <a:latin typeface="+mj-lt"/>
                <a:ea typeface="+mn-ea"/>
                <a:cs typeface="Segoe UI" pitchFamily="34" charset="0"/>
              </a:defRPr>
            </a:lvl1pPr>
          </a:lstStyle>
          <a:p>
            <a:r>
              <a:rPr lang="en-US"/>
              <a:t>Section title with border</a:t>
            </a:r>
          </a:p>
        </p:txBody>
      </p:sp>
      <p:sp>
        <p:nvSpPr>
          <p:cNvPr id="6" name="Text Placeholder 4">
            <a:extLst>
              <a:ext uri="{FF2B5EF4-FFF2-40B4-BE49-F238E27FC236}">
                <a16:creationId xmlns:a16="http://schemas.microsoft.com/office/drawing/2014/main" id="{10F58DD1-3970-D84D-8040-EF33B0971D59}"/>
              </a:ext>
            </a:extLst>
          </p:cNvPr>
          <p:cNvSpPr>
            <a:spLocks noGrp="1"/>
          </p:cNvSpPr>
          <p:nvPr>
            <p:ph type="body" sz="quarter" idx="12" hasCustomPrompt="1"/>
          </p:nvPr>
        </p:nvSpPr>
        <p:spPr>
          <a:xfrm>
            <a:off x="2196307" y="3260705"/>
            <a:ext cx="7799387" cy="1534757"/>
          </a:xfrm>
          <a:prstGeom prst="rect">
            <a:avLst/>
          </a:prstGeom>
          <a:noFill/>
        </p:spPr>
        <p:txBody>
          <a:bodyPr wrap="square" lIns="0" tIns="0" rIns="0" bIns="0">
            <a:noAutofit/>
          </a:bodyPr>
          <a:lstStyle>
            <a:lvl1pPr marL="0" indent="0" algn="ctr">
              <a:spcBef>
                <a:spcPts val="0"/>
              </a:spcBef>
              <a:spcAft>
                <a:spcPts val="0"/>
              </a:spcAft>
              <a:buFont typeface="Arial" panose="020B0604020202020204" pitchFamily="34" charset="0"/>
              <a:buNone/>
              <a:defRPr lang="en-US" sz="1800" kern="1200" dirty="0">
                <a:solidFill>
                  <a:schemeClr val="bg1"/>
                </a:solidFill>
                <a:latin typeface="+mn-lt"/>
                <a:ea typeface="+mn-ea"/>
                <a:cs typeface="+mn-cs"/>
              </a:defRPr>
            </a:lvl1pPr>
          </a:lstStyle>
          <a:p>
            <a:pPr lvl="0"/>
            <a:r>
              <a:rPr lang="en-US"/>
              <a:t>Insert content here</a:t>
            </a:r>
          </a:p>
        </p:txBody>
      </p:sp>
      <p:pic>
        <p:nvPicPr>
          <p:cNvPr id="2" name="Graphic 1">
            <a:extLst>
              <a:ext uri="{FF2B5EF4-FFF2-40B4-BE49-F238E27FC236}">
                <a16:creationId xmlns:a16="http://schemas.microsoft.com/office/drawing/2014/main" id="{D4DB5AF3-A5ED-4D17-BD3C-81D11C4F944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772150" y="6086475"/>
            <a:ext cx="5953125" cy="771525"/>
          </a:xfrm>
          <a:prstGeom prst="rect">
            <a:avLst/>
          </a:prstGeom>
        </p:spPr>
      </p:pic>
      <p:pic>
        <p:nvPicPr>
          <p:cNvPr id="7" name="Graphic 6">
            <a:extLst>
              <a:ext uri="{FF2B5EF4-FFF2-40B4-BE49-F238E27FC236}">
                <a16:creationId xmlns:a16="http://schemas.microsoft.com/office/drawing/2014/main" id="{E420EFF2-8173-4E25-ADF3-8100FA16D44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0" y="0"/>
            <a:ext cx="6715125" cy="847725"/>
          </a:xfrm>
          <a:prstGeom prst="rect">
            <a:avLst/>
          </a:prstGeom>
        </p:spPr>
      </p:pic>
    </p:spTree>
    <p:extLst>
      <p:ext uri="{BB962C8B-B14F-4D97-AF65-F5344CB8AC3E}">
        <p14:creationId xmlns:p14="http://schemas.microsoft.com/office/powerpoint/2010/main" val="419136791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2243">
          <p15:clr>
            <a:srgbClr val="5ACBF0"/>
          </p15:clr>
        </p15:guide>
        <p15:guide id="4" orient="horz" pos="24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Bottom Pattern Black">
    <p:spTree>
      <p:nvGrpSpPr>
        <p:cNvPr id="1" name=""/>
        <p:cNvGrpSpPr/>
        <p:nvPr/>
      </p:nvGrpSpPr>
      <p:grpSpPr>
        <a:xfrm>
          <a:off x="0" y="0"/>
          <a:ext cx="0" cy="0"/>
          <a:chOff x="0" y="0"/>
          <a:chExt cx="0" cy="0"/>
        </a:xfrm>
      </p:grpSpPr>
      <p:sp>
        <p:nvSpPr>
          <p:cNvPr id="14" name="Text Placeholder 4">
            <a:extLst>
              <a:ext uri="{FF2B5EF4-FFF2-40B4-BE49-F238E27FC236}">
                <a16:creationId xmlns:a16="http://schemas.microsoft.com/office/drawing/2014/main" id="{1EEF53A4-35A6-4E43-B220-67DA381C5910}"/>
              </a:ext>
            </a:extLst>
          </p:cNvPr>
          <p:cNvSpPr>
            <a:spLocks noGrp="1"/>
          </p:cNvSpPr>
          <p:nvPr>
            <p:ph type="body" sz="quarter" idx="12" hasCustomPrompt="1"/>
          </p:nvPr>
        </p:nvSpPr>
        <p:spPr>
          <a:xfrm>
            <a:off x="2196307" y="3260705"/>
            <a:ext cx="7799387" cy="1534757"/>
          </a:xfrm>
          <a:prstGeom prst="rect">
            <a:avLst/>
          </a:prstGeom>
          <a:noFill/>
        </p:spPr>
        <p:txBody>
          <a:bodyPr wrap="square" lIns="0" tIns="0" rIns="0" bIns="0">
            <a:noAutofit/>
          </a:bodyPr>
          <a:lstStyle>
            <a:lvl1pPr marL="0" indent="0" algn="ctr">
              <a:spcBef>
                <a:spcPts val="0"/>
              </a:spcBef>
              <a:spcAft>
                <a:spcPts val="0"/>
              </a:spcAft>
              <a:buFont typeface="Arial" panose="020B0604020202020204" pitchFamily="34" charset="0"/>
              <a:buNone/>
              <a:defRPr lang="en-US" sz="1800" kern="1200" dirty="0">
                <a:solidFill>
                  <a:schemeClr val="tx1"/>
                </a:solidFill>
                <a:latin typeface="+mn-lt"/>
                <a:ea typeface="+mn-ea"/>
                <a:cs typeface="+mn-cs"/>
              </a:defRPr>
            </a:lvl1pPr>
          </a:lstStyle>
          <a:p>
            <a:pPr lvl="0"/>
            <a:r>
              <a:rPr lang="en-US"/>
              <a:t>Insert content here</a:t>
            </a:r>
          </a:p>
        </p:txBody>
      </p:sp>
      <p:sp>
        <p:nvSpPr>
          <p:cNvPr id="5" name="Title 1">
            <a:extLst>
              <a:ext uri="{FF2B5EF4-FFF2-40B4-BE49-F238E27FC236}">
                <a16:creationId xmlns:a16="http://schemas.microsoft.com/office/drawing/2014/main" id="{07724906-4405-47F4-B533-7291B003B0A2}"/>
              </a:ext>
            </a:extLst>
          </p:cNvPr>
          <p:cNvSpPr>
            <a:spLocks noGrp="1"/>
          </p:cNvSpPr>
          <p:nvPr>
            <p:ph type="title" hasCustomPrompt="1"/>
          </p:nvPr>
        </p:nvSpPr>
        <p:spPr>
          <a:xfrm>
            <a:off x="1525301" y="1995467"/>
            <a:ext cx="9141397" cy="615553"/>
          </a:xfrm>
          <a:noFill/>
        </p:spPr>
        <p:txBody>
          <a:bodyPr wrap="square" lIns="0" tIns="0" rIns="0" bIns="0" anchor="b" anchorCtr="0">
            <a:spAutoFit/>
          </a:bodyPr>
          <a:lstStyle>
            <a:lvl1pPr algn="ctr" defTabSz="932742" rtl="0" eaLnBrk="1" latinLnBrk="0" hangingPunct="1">
              <a:lnSpc>
                <a:spcPct val="100000"/>
              </a:lnSpc>
              <a:spcBef>
                <a:spcPct val="0"/>
              </a:spcBef>
              <a:buNone/>
              <a:defRPr lang="en-US" sz="4000" b="1" i="0" kern="1200" cap="none" spc="-50" baseline="0" dirty="0">
                <a:ln w="3175">
                  <a:noFill/>
                </a:ln>
                <a:solidFill>
                  <a:schemeClr val="tx1"/>
                </a:solidFill>
                <a:effectLst/>
                <a:latin typeface="+mj-lt"/>
                <a:ea typeface="+mn-ea"/>
                <a:cs typeface="Segoe UI" pitchFamily="34" charset="0"/>
              </a:defRPr>
            </a:lvl1pPr>
          </a:lstStyle>
          <a:p>
            <a:r>
              <a:rPr lang="en-US"/>
              <a:t>Insert Text Here</a:t>
            </a:r>
          </a:p>
        </p:txBody>
      </p:sp>
      <p:pic>
        <p:nvPicPr>
          <p:cNvPr id="7" name="Graphic 6">
            <a:extLst>
              <a:ext uri="{FF2B5EF4-FFF2-40B4-BE49-F238E27FC236}">
                <a16:creationId xmlns:a16="http://schemas.microsoft.com/office/drawing/2014/main" id="{96A11B1F-F0BD-4D89-BF5D-45A1199819A9}"/>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r="365"/>
          <a:stretch/>
        </p:blipFill>
        <p:spPr>
          <a:xfrm>
            <a:off x="44450" y="5638800"/>
            <a:ext cx="12147550" cy="1219200"/>
          </a:xfrm>
          <a:prstGeom prst="rect">
            <a:avLst/>
          </a:prstGeom>
        </p:spPr>
      </p:pic>
    </p:spTree>
    <p:extLst>
      <p:ext uri="{BB962C8B-B14F-4D97-AF65-F5344CB8AC3E}">
        <p14:creationId xmlns:p14="http://schemas.microsoft.com/office/powerpoint/2010/main" val="201535655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Bottom Pattern White">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BC00585D-E155-409A-899A-29BDF4E57FD3}"/>
              </a:ext>
            </a:extLst>
          </p:cNvPr>
          <p:cNvSpPr>
            <a:spLocks noGrp="1"/>
          </p:cNvSpPr>
          <p:nvPr>
            <p:ph type="title" hasCustomPrompt="1"/>
          </p:nvPr>
        </p:nvSpPr>
        <p:spPr>
          <a:xfrm>
            <a:off x="762000" y="716577"/>
            <a:ext cx="10668000" cy="615553"/>
          </a:xfrm>
          <a:noFill/>
        </p:spPr>
        <p:txBody>
          <a:bodyPr wrap="square" lIns="0" tIns="0" rIns="0" bIns="0" anchor="b" anchorCtr="0">
            <a:spAutoFit/>
          </a:bodyPr>
          <a:lstStyle>
            <a:lvl1pPr algn="l" defTabSz="932742" rtl="0" eaLnBrk="1" latinLnBrk="0" hangingPunct="1">
              <a:lnSpc>
                <a:spcPct val="100000"/>
              </a:lnSpc>
              <a:spcBef>
                <a:spcPct val="0"/>
              </a:spcBef>
              <a:buNone/>
              <a:defRPr lang="en-US" sz="4000" b="1" i="0" kern="1200" cap="none" spc="-50" baseline="0" dirty="0">
                <a:ln w="3175">
                  <a:noFill/>
                </a:ln>
                <a:solidFill>
                  <a:schemeClr val="accent3">
                    <a:lumMod val="75000"/>
                  </a:schemeClr>
                </a:solidFill>
                <a:effectLst/>
                <a:latin typeface="+mj-lt"/>
                <a:ea typeface="+mn-ea"/>
                <a:cs typeface="Segoe UI" pitchFamily="34" charset="0"/>
              </a:defRPr>
            </a:lvl1pPr>
          </a:lstStyle>
          <a:p>
            <a:r>
              <a:rPr lang="en-US"/>
              <a:t>Insert text here</a:t>
            </a:r>
          </a:p>
        </p:txBody>
      </p:sp>
      <p:sp>
        <p:nvSpPr>
          <p:cNvPr id="5" name="Text Placeholder 4">
            <a:extLst>
              <a:ext uri="{FF2B5EF4-FFF2-40B4-BE49-F238E27FC236}">
                <a16:creationId xmlns:a16="http://schemas.microsoft.com/office/drawing/2014/main" id="{2D944D9B-AA15-4DB5-AE58-0FA514F6FE87}"/>
              </a:ext>
            </a:extLst>
          </p:cNvPr>
          <p:cNvSpPr>
            <a:spLocks noGrp="1"/>
          </p:cNvSpPr>
          <p:nvPr>
            <p:ph type="body" sz="quarter" idx="13" hasCustomPrompt="1"/>
          </p:nvPr>
        </p:nvSpPr>
        <p:spPr>
          <a:xfrm>
            <a:off x="762000" y="1790699"/>
            <a:ext cx="10668000" cy="685800"/>
          </a:xfrm>
          <a:prstGeom prst="rect">
            <a:avLst/>
          </a:prstGeom>
          <a:noFill/>
        </p:spPr>
        <p:txBody>
          <a:bodyPr wrap="square" lIns="0" tIns="0" rIns="0" bIns="0">
            <a:noAutofit/>
          </a:bodyPr>
          <a:lstStyle>
            <a:lvl1pPr marL="0" indent="0" algn="l">
              <a:spcBef>
                <a:spcPts val="0"/>
              </a:spcBef>
              <a:spcAft>
                <a:spcPts val="0"/>
              </a:spcAft>
              <a:buFont typeface="Arial" panose="020B0604020202020204" pitchFamily="34" charset="0"/>
              <a:buNone/>
              <a:defRPr lang="en-US" sz="1800" kern="1200" dirty="0">
                <a:solidFill>
                  <a:schemeClr val="tx2">
                    <a:lumMod val="75000"/>
                    <a:lumOff val="25000"/>
                  </a:schemeClr>
                </a:solidFill>
                <a:latin typeface="+mn-lt"/>
                <a:ea typeface="+mn-ea"/>
                <a:cs typeface="+mn-cs"/>
              </a:defRPr>
            </a:lvl1pPr>
          </a:lstStyle>
          <a:p>
            <a:pPr lvl="0"/>
            <a:r>
              <a:rPr lang="en-US"/>
              <a:t>Insert content here</a:t>
            </a:r>
          </a:p>
        </p:txBody>
      </p:sp>
      <p:pic>
        <p:nvPicPr>
          <p:cNvPr id="4" name="Graphic 3">
            <a:extLst>
              <a:ext uri="{FF2B5EF4-FFF2-40B4-BE49-F238E27FC236}">
                <a16:creationId xmlns:a16="http://schemas.microsoft.com/office/drawing/2014/main" id="{F0FED17F-41F1-4615-A696-AF6F85A6AB7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5905500"/>
            <a:ext cx="12192000" cy="952500"/>
          </a:xfrm>
          <a:prstGeom prst="rect">
            <a:avLst/>
          </a:prstGeom>
        </p:spPr>
      </p:pic>
    </p:spTree>
    <p:extLst>
      <p:ext uri="{BB962C8B-B14F-4D97-AF65-F5344CB8AC3E}">
        <p14:creationId xmlns:p14="http://schemas.microsoft.com/office/powerpoint/2010/main" val="413287404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1FBA6C2-223D-49D5-8CD2-1757D9EC7028}" type="datetimeFigureOut">
              <a:rPr lang="he-IL" smtClean="0"/>
              <a:t>כ"ד/אייר/תשפ"ד</a:t>
            </a:fld>
            <a:endParaRPr lang="he-IL"/>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he-IL"/>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99E282D-D310-42D8-B8FF-78ED45A44D81}" type="slidenum">
              <a:rPr lang="he-IL" smtClean="0"/>
              <a:t>‹#›</a:t>
            </a:fld>
            <a:endParaRPr lang="he-IL"/>
          </a:p>
        </p:txBody>
      </p:sp>
    </p:spTree>
    <p:extLst>
      <p:ext uri="{BB962C8B-B14F-4D97-AF65-F5344CB8AC3E}">
        <p14:creationId xmlns:p14="http://schemas.microsoft.com/office/powerpoint/2010/main" val="147357994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hyperlink" Target="https://github.com/lironCode24/FinalProjSite"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D22D775C-A2BA-1953-6781-D8882BB1916E}"/>
              </a:ext>
            </a:extLst>
          </p:cNvPr>
          <p:cNvSpPr>
            <a:spLocks noGrp="1"/>
          </p:cNvSpPr>
          <p:nvPr>
            <p:ph type="title"/>
          </p:nvPr>
        </p:nvSpPr>
        <p:spPr>
          <a:xfrm>
            <a:off x="4360249" y="2697019"/>
            <a:ext cx="7603151" cy="1463962"/>
          </a:xfrm>
        </p:spPr>
        <p:txBody>
          <a:bodyPr>
            <a:normAutofit/>
          </a:bodyPr>
          <a:lstStyle/>
          <a:p>
            <a:r>
              <a:rPr lang="en-US"/>
              <a:t>Sentiment Analysis for Sexual Assault Call Center</a:t>
            </a:r>
            <a:endParaRPr lang="en-IL"/>
          </a:p>
        </p:txBody>
      </p:sp>
    </p:spTree>
    <p:extLst>
      <p:ext uri="{BB962C8B-B14F-4D97-AF65-F5344CB8AC3E}">
        <p14:creationId xmlns:p14="http://schemas.microsoft.com/office/powerpoint/2010/main" val="200058338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83B5B95-F440-59B0-EE77-111E0387758A}"/>
              </a:ext>
            </a:extLst>
          </p:cNvPr>
          <p:cNvSpPr>
            <a:spLocks noGrp="1"/>
          </p:cNvSpPr>
          <p:nvPr>
            <p:ph type="body" sz="quarter" idx="11"/>
          </p:nvPr>
        </p:nvSpPr>
        <p:spPr>
          <a:xfrm>
            <a:off x="761999" y="1688123"/>
            <a:ext cx="10944045" cy="4229597"/>
          </a:xfrm>
        </p:spPr>
        <p:txBody>
          <a:bodyPr>
            <a:normAutofit/>
          </a:bodyPr>
          <a:lstStyle/>
          <a:p>
            <a:r>
              <a:rPr lang="en-US" b="0" dirty="0"/>
              <a:t>This is a user profile page with account settings and personal information. It displays user information, including profile images, and allows users to change their picture.</a:t>
            </a:r>
          </a:p>
          <a:p>
            <a:endParaRPr lang="en-IL" dirty="0"/>
          </a:p>
        </p:txBody>
      </p:sp>
      <p:sp>
        <p:nvSpPr>
          <p:cNvPr id="3" name="Title 2">
            <a:extLst>
              <a:ext uri="{FF2B5EF4-FFF2-40B4-BE49-F238E27FC236}">
                <a16:creationId xmlns:a16="http://schemas.microsoft.com/office/drawing/2014/main" id="{998FCB42-7093-5D06-1541-69AF4B1522BA}"/>
              </a:ext>
            </a:extLst>
          </p:cNvPr>
          <p:cNvSpPr>
            <a:spLocks noGrp="1"/>
          </p:cNvSpPr>
          <p:nvPr>
            <p:ph type="title"/>
          </p:nvPr>
        </p:nvSpPr>
        <p:spPr>
          <a:xfrm>
            <a:off x="761999" y="940280"/>
            <a:ext cx="10944045" cy="1189038"/>
          </a:xfrm>
        </p:spPr>
        <p:txBody>
          <a:bodyPr/>
          <a:lstStyle/>
          <a:p>
            <a:r>
              <a:rPr lang="en-US" dirty="0"/>
              <a:t>Profile</a:t>
            </a:r>
            <a:endParaRPr lang="en-IL" dirty="0"/>
          </a:p>
        </p:txBody>
      </p:sp>
      <p:sp>
        <p:nvSpPr>
          <p:cNvPr id="6" name="Title 2">
            <a:extLst>
              <a:ext uri="{FF2B5EF4-FFF2-40B4-BE49-F238E27FC236}">
                <a16:creationId xmlns:a16="http://schemas.microsoft.com/office/drawing/2014/main" id="{9D5CC75D-B54D-6524-5BA8-069F5124264F}"/>
              </a:ext>
            </a:extLst>
          </p:cNvPr>
          <p:cNvSpPr txBox="1">
            <a:spLocks/>
          </p:cNvSpPr>
          <p:nvPr/>
        </p:nvSpPr>
        <p:spPr>
          <a:xfrm>
            <a:off x="485956" y="345761"/>
            <a:ext cx="10944045" cy="118903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lang="en-US" sz="4000" b="1" kern="1200">
                <a:solidFill>
                  <a:schemeClr val="accent3"/>
                </a:solidFill>
                <a:latin typeface="+mj-lt"/>
                <a:ea typeface="+mn-ea"/>
                <a:cs typeface="+mn-cs"/>
              </a:defRPr>
            </a:lvl1pPr>
          </a:lstStyle>
          <a:p>
            <a:pPr fontAlgn="auto">
              <a:spcAft>
                <a:spcPts val="0"/>
              </a:spcAft>
            </a:pPr>
            <a:r>
              <a:rPr lang="en-US" dirty="0"/>
              <a:t>Screens</a:t>
            </a:r>
          </a:p>
        </p:txBody>
      </p:sp>
      <p:sp>
        <p:nvSpPr>
          <p:cNvPr id="5" name="Title 2">
            <a:extLst>
              <a:ext uri="{FF2B5EF4-FFF2-40B4-BE49-F238E27FC236}">
                <a16:creationId xmlns:a16="http://schemas.microsoft.com/office/drawing/2014/main" id="{EAE091A7-5955-ED5E-27F1-A434021A2604}"/>
              </a:ext>
            </a:extLst>
          </p:cNvPr>
          <p:cNvSpPr txBox="1">
            <a:spLocks/>
          </p:cNvSpPr>
          <p:nvPr/>
        </p:nvSpPr>
        <p:spPr>
          <a:xfrm>
            <a:off x="8987735" y="291935"/>
            <a:ext cx="2994352" cy="118903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lang="en-US" sz="4000" b="1" kern="1200">
                <a:solidFill>
                  <a:schemeClr val="accent3"/>
                </a:solidFill>
                <a:latin typeface="+mj-lt"/>
                <a:ea typeface="+mn-ea"/>
                <a:cs typeface="+mn-cs"/>
              </a:defRPr>
            </a:lvl1pPr>
          </a:lstStyle>
          <a:p>
            <a:pPr fontAlgn="auto">
              <a:spcAft>
                <a:spcPts val="0"/>
              </a:spcAft>
            </a:pPr>
            <a:r>
              <a:rPr lang="en-US" sz="3200" dirty="0">
                <a:solidFill>
                  <a:schemeClr val="bg2">
                    <a:lumMod val="75000"/>
                  </a:schemeClr>
                </a:solidFill>
              </a:rPr>
              <a:t>(After login)</a:t>
            </a:r>
          </a:p>
        </p:txBody>
      </p:sp>
      <p:pic>
        <p:nvPicPr>
          <p:cNvPr id="7172" name="Picture 4" descr="A screenshot of a computer&#10;&#10;Description automatically generated">
            <a:extLst>
              <a:ext uri="{FF2B5EF4-FFF2-40B4-BE49-F238E27FC236}">
                <a16:creationId xmlns:a16="http://schemas.microsoft.com/office/drawing/2014/main" id="{61C91FDB-7ADB-BB82-5629-AF9E53FC098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1810" y="2344975"/>
            <a:ext cx="8928379" cy="42210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634786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632C54B-AE67-E42C-AE0C-B537A06B5595}"/>
              </a:ext>
            </a:extLst>
          </p:cNvPr>
          <p:cNvSpPr>
            <a:spLocks noGrp="1"/>
          </p:cNvSpPr>
          <p:nvPr>
            <p:ph type="body" sz="quarter" idx="11"/>
          </p:nvPr>
        </p:nvSpPr>
        <p:spPr>
          <a:xfrm>
            <a:off x="762000" y="1904999"/>
            <a:ext cx="4342564" cy="4012721"/>
          </a:xfrm>
        </p:spPr>
        <p:txBody>
          <a:bodyPr>
            <a:normAutofit/>
          </a:bodyPr>
          <a:lstStyle/>
          <a:p>
            <a:r>
              <a:rPr lang="en-US" b="0" u="sng" dirty="0"/>
              <a:t>Initial Data Assessment:</a:t>
            </a:r>
          </a:p>
          <a:p>
            <a:r>
              <a:rPr lang="en-US" b="0" dirty="0"/>
              <a:t>- Pre-classified data as a benchmark</a:t>
            </a:r>
          </a:p>
          <a:p>
            <a:r>
              <a:rPr lang="en-US" b="0" dirty="0"/>
              <a:t>- Unclassified data tagged using Hepstylex LexiconsAPI</a:t>
            </a:r>
          </a:p>
          <a:p>
            <a:endParaRPr lang="en-US" b="0" dirty="0"/>
          </a:p>
          <a:p>
            <a:r>
              <a:rPr lang="en-US" b="0" u="sng" dirty="0"/>
              <a:t>Tagging Unclassified Data:</a:t>
            </a:r>
          </a:p>
          <a:p>
            <a:r>
              <a:rPr lang="en-US" b="0" dirty="0"/>
              <a:t>- Semantic and sentiment analysis</a:t>
            </a:r>
          </a:p>
          <a:p>
            <a:r>
              <a:rPr lang="en-US" b="0" dirty="0"/>
              <a:t>- Emotional categories: despair, loneliness, emotional overflow, self-blame, anxiety, distrust/confusion</a:t>
            </a:r>
          </a:p>
        </p:txBody>
      </p:sp>
      <p:sp>
        <p:nvSpPr>
          <p:cNvPr id="4" name="Title 3">
            <a:extLst>
              <a:ext uri="{FF2B5EF4-FFF2-40B4-BE49-F238E27FC236}">
                <a16:creationId xmlns:a16="http://schemas.microsoft.com/office/drawing/2014/main" id="{DAA545CC-692D-A81D-4949-27EE678E4AF8}"/>
              </a:ext>
            </a:extLst>
          </p:cNvPr>
          <p:cNvSpPr>
            <a:spLocks noGrp="1"/>
          </p:cNvSpPr>
          <p:nvPr>
            <p:ph type="title"/>
          </p:nvPr>
        </p:nvSpPr>
        <p:spPr>
          <a:xfrm>
            <a:off x="761999" y="715961"/>
            <a:ext cx="4553579" cy="1189038"/>
          </a:xfrm>
        </p:spPr>
        <p:txBody>
          <a:bodyPr/>
          <a:lstStyle/>
          <a:p>
            <a:r>
              <a:rPr lang="en-US" dirty="0"/>
              <a:t>Data Analysis and Preprocessing</a:t>
            </a:r>
            <a:endParaRPr lang="en-IL" dirty="0"/>
          </a:p>
        </p:txBody>
      </p:sp>
      <p:sp>
        <p:nvSpPr>
          <p:cNvPr id="3" name="Text Placeholder 1">
            <a:extLst>
              <a:ext uri="{FF2B5EF4-FFF2-40B4-BE49-F238E27FC236}">
                <a16:creationId xmlns:a16="http://schemas.microsoft.com/office/drawing/2014/main" id="{061F8D8C-A1FD-1450-5487-5E6C7A880A0F}"/>
              </a:ext>
            </a:extLst>
          </p:cNvPr>
          <p:cNvSpPr txBox="1">
            <a:spLocks/>
          </p:cNvSpPr>
          <p:nvPr/>
        </p:nvSpPr>
        <p:spPr>
          <a:xfrm>
            <a:off x="5938576" y="1904999"/>
            <a:ext cx="5767468" cy="401272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800" b="1" kern="1200">
                <a:solidFill>
                  <a:schemeClr val="tx2">
                    <a:lumMod val="75000"/>
                    <a:lumOff val="25000"/>
                  </a:schemeClr>
                </a:solidFill>
                <a:latin typeface="+mn-lt"/>
                <a:ea typeface="+mn-ea"/>
                <a:cs typeface="+mn-cs"/>
              </a:defRPr>
            </a:lvl1pPr>
            <a:lvl2pPr marL="283464" indent="-283464" algn="l" defTabSz="914400" rtl="0" eaLnBrk="1" latinLnBrk="0" hangingPunct="1">
              <a:lnSpc>
                <a:spcPct val="90000"/>
              </a:lnSpc>
              <a:spcBef>
                <a:spcPts val="1000"/>
              </a:spcBef>
              <a:buFont typeface="Arial" panose="020B0604020202020204" pitchFamily="34" charset="0"/>
              <a:buChar char="•"/>
              <a:defRPr sz="1800" kern="1200">
                <a:solidFill>
                  <a:schemeClr val="tx2">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Aft>
                <a:spcPts val="0"/>
              </a:spcAft>
            </a:pPr>
            <a:r>
              <a:rPr lang="en-US" b="0" u="sng" dirty="0"/>
              <a:t>Steps:</a:t>
            </a:r>
          </a:p>
          <a:p>
            <a:pPr fontAlgn="auto">
              <a:spcAft>
                <a:spcPts val="0"/>
              </a:spcAft>
            </a:pPr>
            <a:r>
              <a:rPr lang="en-US" b="0" dirty="0"/>
              <a:t>- HTML Tags Removal</a:t>
            </a:r>
          </a:p>
          <a:p>
            <a:pPr fontAlgn="auto">
              <a:spcAft>
                <a:spcPts val="0"/>
              </a:spcAft>
            </a:pPr>
            <a:r>
              <a:rPr lang="en-US" b="0" dirty="0"/>
              <a:t>- Emoji and Special Characters Removal</a:t>
            </a:r>
          </a:p>
          <a:p>
            <a:pPr fontAlgn="auto">
              <a:spcAft>
                <a:spcPts val="0"/>
              </a:spcAft>
            </a:pPr>
            <a:r>
              <a:rPr lang="en-US" b="0" dirty="0"/>
              <a:t>- Diacritics Removal</a:t>
            </a:r>
          </a:p>
          <a:p>
            <a:pPr fontAlgn="auto">
              <a:spcAft>
                <a:spcPts val="0"/>
              </a:spcAft>
            </a:pPr>
            <a:r>
              <a:rPr lang="en-US" b="0" dirty="0"/>
              <a:t>- Numbers Removal</a:t>
            </a:r>
          </a:p>
          <a:p>
            <a:pPr fontAlgn="auto">
              <a:spcAft>
                <a:spcPts val="0"/>
              </a:spcAft>
            </a:pPr>
            <a:r>
              <a:rPr lang="en-US" b="0" dirty="0"/>
              <a:t>- Punctuation Normalization</a:t>
            </a:r>
          </a:p>
          <a:p>
            <a:pPr fontAlgn="auto">
              <a:spcAft>
                <a:spcPts val="0"/>
              </a:spcAft>
            </a:pPr>
            <a:r>
              <a:rPr lang="en-US" b="0" dirty="0"/>
              <a:t>- Normalization of Hebrew Text</a:t>
            </a:r>
          </a:p>
        </p:txBody>
      </p:sp>
      <p:sp>
        <p:nvSpPr>
          <p:cNvPr id="5" name="Title 3">
            <a:extLst>
              <a:ext uri="{FF2B5EF4-FFF2-40B4-BE49-F238E27FC236}">
                <a16:creationId xmlns:a16="http://schemas.microsoft.com/office/drawing/2014/main" id="{1A305A4D-2C86-415B-C20D-2E8D88165A77}"/>
              </a:ext>
            </a:extLst>
          </p:cNvPr>
          <p:cNvSpPr txBox="1">
            <a:spLocks/>
          </p:cNvSpPr>
          <p:nvPr/>
        </p:nvSpPr>
        <p:spPr>
          <a:xfrm>
            <a:off x="5938576" y="715961"/>
            <a:ext cx="5767468" cy="118903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lang="en-US" sz="4000" b="1" kern="1200">
                <a:solidFill>
                  <a:schemeClr val="accent3"/>
                </a:solidFill>
                <a:latin typeface="+mj-lt"/>
                <a:ea typeface="+mn-ea"/>
                <a:cs typeface="+mn-cs"/>
              </a:defRPr>
            </a:lvl1pPr>
          </a:lstStyle>
          <a:p>
            <a:pPr fontAlgn="auto">
              <a:spcAft>
                <a:spcPts val="0"/>
              </a:spcAft>
            </a:pPr>
            <a:r>
              <a:rPr lang="en-US"/>
              <a:t>Data Cleaning Techniques</a:t>
            </a:r>
            <a:endParaRPr lang="en-US" dirty="0"/>
          </a:p>
        </p:txBody>
      </p:sp>
    </p:spTree>
    <p:extLst>
      <p:ext uri="{BB962C8B-B14F-4D97-AF65-F5344CB8AC3E}">
        <p14:creationId xmlns:p14="http://schemas.microsoft.com/office/powerpoint/2010/main" val="31142263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A545CC-692D-A81D-4949-27EE678E4AF8}"/>
              </a:ext>
            </a:extLst>
          </p:cNvPr>
          <p:cNvSpPr>
            <a:spLocks noGrp="1"/>
          </p:cNvSpPr>
          <p:nvPr>
            <p:ph type="title"/>
          </p:nvPr>
        </p:nvSpPr>
        <p:spPr/>
        <p:txBody>
          <a:bodyPr/>
          <a:lstStyle/>
          <a:p>
            <a:r>
              <a:rPr lang="en-US" dirty="0"/>
              <a:t>Data Visualization and Insights</a:t>
            </a:r>
            <a:endParaRPr lang="en-IL" dirty="0"/>
          </a:p>
        </p:txBody>
      </p:sp>
      <p:pic>
        <p:nvPicPr>
          <p:cNvPr id="7" name="Picture 6">
            <a:extLst>
              <a:ext uri="{FF2B5EF4-FFF2-40B4-BE49-F238E27FC236}">
                <a16:creationId xmlns:a16="http://schemas.microsoft.com/office/drawing/2014/main" id="{8E1F7E18-7183-18A0-D243-D3AF0BBC57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5956" y="1390840"/>
            <a:ext cx="5588803" cy="3655928"/>
          </a:xfrm>
          <a:prstGeom prst="rect">
            <a:avLst/>
          </a:prstGeom>
        </p:spPr>
      </p:pic>
      <p:pic>
        <p:nvPicPr>
          <p:cNvPr id="10" name="Picture 9">
            <a:extLst>
              <a:ext uri="{FF2B5EF4-FFF2-40B4-BE49-F238E27FC236}">
                <a16:creationId xmlns:a16="http://schemas.microsoft.com/office/drawing/2014/main" id="{9740ED4D-34EA-AC9A-A108-B4749E91513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36081" y="1390840"/>
            <a:ext cx="5546006" cy="4398205"/>
          </a:xfrm>
          <a:prstGeom prst="rect">
            <a:avLst/>
          </a:prstGeom>
        </p:spPr>
      </p:pic>
    </p:spTree>
    <p:extLst>
      <p:ext uri="{BB962C8B-B14F-4D97-AF65-F5344CB8AC3E}">
        <p14:creationId xmlns:p14="http://schemas.microsoft.com/office/powerpoint/2010/main" val="333847690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A545CC-692D-A81D-4949-27EE678E4AF8}"/>
              </a:ext>
            </a:extLst>
          </p:cNvPr>
          <p:cNvSpPr>
            <a:spLocks noGrp="1"/>
          </p:cNvSpPr>
          <p:nvPr>
            <p:ph type="title"/>
          </p:nvPr>
        </p:nvSpPr>
        <p:spPr/>
        <p:txBody>
          <a:bodyPr/>
          <a:lstStyle/>
          <a:p>
            <a:r>
              <a:rPr lang="en-US" dirty="0"/>
              <a:t>Data Visualization and Insights</a:t>
            </a:r>
            <a:endParaRPr lang="en-IL" dirty="0"/>
          </a:p>
        </p:txBody>
      </p:sp>
      <p:pic>
        <p:nvPicPr>
          <p:cNvPr id="10" name="Picture 9">
            <a:extLst>
              <a:ext uri="{FF2B5EF4-FFF2-40B4-BE49-F238E27FC236}">
                <a16:creationId xmlns:a16="http://schemas.microsoft.com/office/drawing/2014/main" id="{A9F6D6C2-C728-27A3-5B12-581336F906E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471" y="1380693"/>
            <a:ext cx="5727835" cy="4294458"/>
          </a:xfrm>
          <a:prstGeom prst="rect">
            <a:avLst/>
          </a:prstGeom>
        </p:spPr>
      </p:pic>
      <p:pic>
        <p:nvPicPr>
          <p:cNvPr id="11" name="Picture 10">
            <a:extLst>
              <a:ext uri="{FF2B5EF4-FFF2-40B4-BE49-F238E27FC236}">
                <a16:creationId xmlns:a16="http://schemas.microsoft.com/office/drawing/2014/main" id="{9B0CA768-896C-83D2-BCF8-B8374B1A41E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1461079"/>
            <a:ext cx="5727835" cy="4680960"/>
          </a:xfrm>
          <a:prstGeom prst="rect">
            <a:avLst/>
          </a:prstGeom>
        </p:spPr>
      </p:pic>
    </p:spTree>
    <p:extLst>
      <p:ext uri="{BB962C8B-B14F-4D97-AF65-F5344CB8AC3E}">
        <p14:creationId xmlns:p14="http://schemas.microsoft.com/office/powerpoint/2010/main" val="317621933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A545CC-692D-A81D-4949-27EE678E4AF8}"/>
              </a:ext>
            </a:extLst>
          </p:cNvPr>
          <p:cNvSpPr>
            <a:spLocks noGrp="1"/>
          </p:cNvSpPr>
          <p:nvPr>
            <p:ph type="title"/>
          </p:nvPr>
        </p:nvSpPr>
        <p:spPr/>
        <p:txBody>
          <a:bodyPr/>
          <a:lstStyle/>
          <a:p>
            <a:r>
              <a:rPr lang="en-US" dirty="0"/>
              <a:t>Data Visualization and Insights</a:t>
            </a:r>
            <a:endParaRPr lang="en-IL" dirty="0"/>
          </a:p>
        </p:txBody>
      </p:sp>
      <p:pic>
        <p:nvPicPr>
          <p:cNvPr id="2" name="Picture 1">
            <a:extLst>
              <a:ext uri="{FF2B5EF4-FFF2-40B4-BE49-F238E27FC236}">
                <a16:creationId xmlns:a16="http://schemas.microsoft.com/office/drawing/2014/main" id="{CD5CEB3D-B05E-9319-F370-A390F35888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1999" y="1534735"/>
            <a:ext cx="5141121" cy="4045623"/>
          </a:xfrm>
          <a:prstGeom prst="rect">
            <a:avLst/>
          </a:prstGeom>
        </p:spPr>
      </p:pic>
      <p:pic>
        <p:nvPicPr>
          <p:cNvPr id="3" name="Picture 2" descr="A graph with blue squares&#10;&#10;Description automatically generated">
            <a:extLst>
              <a:ext uri="{FF2B5EF4-FFF2-40B4-BE49-F238E27FC236}">
                <a16:creationId xmlns:a16="http://schemas.microsoft.com/office/drawing/2014/main" id="{75BA7FE5-6676-F7DE-C637-6FE5AC261BF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46376" y="1534735"/>
            <a:ext cx="5982119" cy="3974966"/>
          </a:xfrm>
          <a:prstGeom prst="rect">
            <a:avLst/>
          </a:prstGeom>
        </p:spPr>
      </p:pic>
    </p:spTree>
    <p:extLst>
      <p:ext uri="{BB962C8B-B14F-4D97-AF65-F5344CB8AC3E}">
        <p14:creationId xmlns:p14="http://schemas.microsoft.com/office/powerpoint/2010/main" val="250267846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632C54B-AE67-E42C-AE0C-B537A06B5595}"/>
              </a:ext>
            </a:extLst>
          </p:cNvPr>
          <p:cNvSpPr>
            <a:spLocks noGrp="1"/>
          </p:cNvSpPr>
          <p:nvPr>
            <p:ph type="body" sz="quarter" idx="11"/>
          </p:nvPr>
        </p:nvSpPr>
        <p:spPr>
          <a:xfrm>
            <a:off x="762000" y="1820424"/>
            <a:ext cx="4412902" cy="4012721"/>
          </a:xfrm>
        </p:spPr>
        <p:txBody>
          <a:bodyPr>
            <a:normAutofit/>
          </a:bodyPr>
          <a:lstStyle/>
          <a:p>
            <a:r>
              <a:rPr lang="en-US" b="0" dirty="0"/>
              <a:t>Data Preparation:</a:t>
            </a:r>
          </a:p>
          <a:p>
            <a:r>
              <a:rPr lang="en-US" b="0" dirty="0"/>
              <a:t>- Fixed seed for consistency</a:t>
            </a:r>
          </a:p>
          <a:p>
            <a:r>
              <a:rPr lang="en-US" b="0" dirty="0"/>
              <a:t>- Label Encoder for categorical labels</a:t>
            </a:r>
          </a:p>
          <a:p>
            <a:r>
              <a:rPr lang="en-US" b="0" dirty="0"/>
              <a:t>- Random Over Sampling for class balance</a:t>
            </a:r>
          </a:p>
          <a:p>
            <a:endParaRPr lang="en-US" b="0" dirty="0"/>
          </a:p>
          <a:p>
            <a:r>
              <a:rPr lang="en-US" b="0" dirty="0"/>
              <a:t>Model Setup and Training:</a:t>
            </a:r>
          </a:p>
          <a:p>
            <a:r>
              <a:rPr lang="en-US" b="0" dirty="0"/>
              <a:t>- Pre-trained transformer model: </a:t>
            </a:r>
            <a:r>
              <a:rPr lang="en-US" b="0" dirty="0" err="1"/>
              <a:t>onlplab</a:t>
            </a:r>
            <a:r>
              <a:rPr lang="en-US" b="0" dirty="0"/>
              <a:t>/</a:t>
            </a:r>
            <a:r>
              <a:rPr lang="en-US" b="0" dirty="0" err="1"/>
              <a:t>alephbert</a:t>
            </a:r>
            <a:r>
              <a:rPr lang="en-US" b="0" dirty="0"/>
              <a:t>-base</a:t>
            </a:r>
          </a:p>
          <a:p>
            <a:r>
              <a:rPr lang="en-US" b="0" dirty="0"/>
              <a:t>- Fine-tuning and early stopping mechanism</a:t>
            </a:r>
          </a:p>
        </p:txBody>
      </p:sp>
      <p:sp>
        <p:nvSpPr>
          <p:cNvPr id="4" name="Title 3">
            <a:extLst>
              <a:ext uri="{FF2B5EF4-FFF2-40B4-BE49-F238E27FC236}">
                <a16:creationId xmlns:a16="http://schemas.microsoft.com/office/drawing/2014/main" id="{DAA545CC-692D-A81D-4949-27EE678E4AF8}"/>
              </a:ext>
            </a:extLst>
          </p:cNvPr>
          <p:cNvSpPr>
            <a:spLocks noGrp="1"/>
          </p:cNvSpPr>
          <p:nvPr>
            <p:ph type="title"/>
          </p:nvPr>
        </p:nvSpPr>
        <p:spPr>
          <a:xfrm>
            <a:off x="762000" y="605429"/>
            <a:ext cx="4885174" cy="1189038"/>
          </a:xfrm>
        </p:spPr>
        <p:txBody>
          <a:bodyPr>
            <a:normAutofit fontScale="90000"/>
          </a:bodyPr>
          <a:lstStyle/>
          <a:p>
            <a:r>
              <a:rPr lang="en-US" dirty="0"/>
              <a:t>Model Development and Evaluation</a:t>
            </a:r>
            <a:endParaRPr lang="en-IL" dirty="0"/>
          </a:p>
        </p:txBody>
      </p:sp>
      <p:sp>
        <p:nvSpPr>
          <p:cNvPr id="5" name="TextBox 4">
            <a:extLst>
              <a:ext uri="{FF2B5EF4-FFF2-40B4-BE49-F238E27FC236}">
                <a16:creationId xmlns:a16="http://schemas.microsoft.com/office/drawing/2014/main" id="{EED30E57-3525-5DAD-5FEC-FBDE2E96A5D0}"/>
              </a:ext>
            </a:extLst>
          </p:cNvPr>
          <p:cNvSpPr txBox="1"/>
          <p:nvPr/>
        </p:nvSpPr>
        <p:spPr>
          <a:xfrm>
            <a:off x="6097676" y="1790279"/>
            <a:ext cx="6094324" cy="1754326"/>
          </a:xfrm>
          <a:prstGeom prst="rect">
            <a:avLst/>
          </a:prstGeom>
          <a:noFill/>
        </p:spPr>
        <p:txBody>
          <a:bodyPr wrap="square">
            <a:spAutoFit/>
          </a:bodyPr>
          <a:lstStyle/>
          <a:p>
            <a:r>
              <a:rPr lang="en-US" dirty="0">
                <a:solidFill>
                  <a:schemeClr val="tx2">
                    <a:lumMod val="75000"/>
                    <a:lumOff val="25000"/>
                  </a:schemeClr>
                </a:solidFill>
                <a:latin typeface="+mn-lt"/>
              </a:rPr>
              <a:t>- Model and Tokenizer Saved</a:t>
            </a:r>
          </a:p>
          <a:p>
            <a:r>
              <a:rPr lang="en-US" dirty="0">
                <a:solidFill>
                  <a:schemeClr val="tx2">
                    <a:lumMod val="75000"/>
                    <a:lumOff val="25000"/>
                  </a:schemeClr>
                </a:solidFill>
                <a:latin typeface="+mn-lt"/>
              </a:rPr>
              <a:t>- API Design:</a:t>
            </a:r>
          </a:p>
          <a:p>
            <a:r>
              <a:rPr lang="en-US" dirty="0">
                <a:solidFill>
                  <a:schemeClr val="tx2">
                    <a:lumMod val="75000"/>
                    <a:lumOff val="25000"/>
                  </a:schemeClr>
                </a:solidFill>
                <a:latin typeface="+mn-lt"/>
              </a:rPr>
              <a:t>  - Handles incoming text data</a:t>
            </a:r>
          </a:p>
          <a:p>
            <a:r>
              <a:rPr lang="en-US" dirty="0">
                <a:solidFill>
                  <a:schemeClr val="tx2">
                    <a:lumMod val="75000"/>
                    <a:lumOff val="25000"/>
                  </a:schemeClr>
                </a:solidFill>
                <a:latin typeface="+mn-lt"/>
              </a:rPr>
              <a:t>  - Preprocessing</a:t>
            </a:r>
          </a:p>
          <a:p>
            <a:r>
              <a:rPr lang="en-US" dirty="0">
                <a:solidFill>
                  <a:schemeClr val="tx2">
                    <a:lumMod val="75000"/>
                    <a:lumOff val="25000"/>
                  </a:schemeClr>
                </a:solidFill>
                <a:latin typeface="+mn-lt"/>
              </a:rPr>
              <a:t>  - Model prediction</a:t>
            </a:r>
          </a:p>
          <a:p>
            <a:r>
              <a:rPr lang="en-US" dirty="0">
                <a:solidFill>
                  <a:schemeClr val="tx2">
                    <a:lumMod val="75000"/>
                    <a:lumOff val="25000"/>
                  </a:schemeClr>
                </a:solidFill>
                <a:latin typeface="+mn-lt"/>
              </a:rPr>
              <a:t>  - Returns classification</a:t>
            </a:r>
          </a:p>
        </p:txBody>
      </p:sp>
      <p:sp>
        <p:nvSpPr>
          <p:cNvPr id="6" name="Title 3">
            <a:extLst>
              <a:ext uri="{FF2B5EF4-FFF2-40B4-BE49-F238E27FC236}">
                <a16:creationId xmlns:a16="http://schemas.microsoft.com/office/drawing/2014/main" id="{85158D26-731A-34CE-B00F-9EADFCE7EE63}"/>
              </a:ext>
            </a:extLst>
          </p:cNvPr>
          <p:cNvSpPr txBox="1">
            <a:spLocks/>
          </p:cNvSpPr>
          <p:nvPr/>
        </p:nvSpPr>
        <p:spPr>
          <a:xfrm>
            <a:off x="6094325" y="715961"/>
            <a:ext cx="4559439" cy="118903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lang="en-US" sz="4000" b="1" kern="1200">
                <a:solidFill>
                  <a:schemeClr val="accent3"/>
                </a:solidFill>
                <a:latin typeface="+mj-lt"/>
                <a:ea typeface="+mn-ea"/>
                <a:cs typeface="+mn-cs"/>
              </a:defRPr>
            </a:lvl1pPr>
          </a:lstStyle>
          <a:p>
            <a:pPr fontAlgn="auto">
              <a:spcAft>
                <a:spcPts val="0"/>
              </a:spcAft>
            </a:pPr>
            <a:r>
              <a:rPr lang="en-US" sz="3600" dirty="0"/>
              <a:t>API Development</a:t>
            </a:r>
          </a:p>
        </p:txBody>
      </p:sp>
    </p:spTree>
    <p:extLst>
      <p:ext uri="{BB962C8B-B14F-4D97-AF65-F5344CB8AC3E}">
        <p14:creationId xmlns:p14="http://schemas.microsoft.com/office/powerpoint/2010/main" val="304408705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A545CC-692D-A81D-4949-27EE678E4AF8}"/>
              </a:ext>
            </a:extLst>
          </p:cNvPr>
          <p:cNvSpPr>
            <a:spLocks noGrp="1"/>
          </p:cNvSpPr>
          <p:nvPr>
            <p:ph type="title"/>
          </p:nvPr>
        </p:nvSpPr>
        <p:spPr/>
        <p:txBody>
          <a:bodyPr/>
          <a:lstStyle/>
          <a:p>
            <a:r>
              <a:rPr lang="en-US" dirty="0"/>
              <a:t>Visualization of Model Performance</a:t>
            </a:r>
            <a:endParaRPr lang="en-IL" dirty="0"/>
          </a:p>
        </p:txBody>
      </p:sp>
      <p:pic>
        <p:nvPicPr>
          <p:cNvPr id="6" name="Picture 5" descr="A graph with blue and orange lines&#10;&#10;Description automatically generated">
            <a:extLst>
              <a:ext uri="{FF2B5EF4-FFF2-40B4-BE49-F238E27FC236}">
                <a16:creationId xmlns:a16="http://schemas.microsoft.com/office/drawing/2014/main" id="{18B240C4-02C4-CC74-7ACA-FA2841D107D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45275" y="1471255"/>
            <a:ext cx="5979842" cy="3323070"/>
          </a:xfrm>
          <a:prstGeom prst="rect">
            <a:avLst/>
          </a:prstGeom>
        </p:spPr>
      </p:pic>
      <p:pic>
        <p:nvPicPr>
          <p:cNvPr id="7" name="Picture 6" descr="A graph with lines and numbers">
            <a:extLst>
              <a:ext uri="{FF2B5EF4-FFF2-40B4-BE49-F238E27FC236}">
                <a16:creationId xmlns:a16="http://schemas.microsoft.com/office/drawing/2014/main" id="{B1FFAE9A-1AAC-21D5-0A42-3F70E19D5B1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6158" y="1471255"/>
            <a:ext cx="5870419" cy="3240975"/>
          </a:xfrm>
          <a:prstGeom prst="rect">
            <a:avLst/>
          </a:prstGeom>
        </p:spPr>
      </p:pic>
      <p:sp>
        <p:nvSpPr>
          <p:cNvPr id="8" name="Text Placeholder 1">
            <a:extLst>
              <a:ext uri="{FF2B5EF4-FFF2-40B4-BE49-F238E27FC236}">
                <a16:creationId xmlns:a16="http://schemas.microsoft.com/office/drawing/2014/main" id="{6632C54B-AE67-E42C-AE0C-B537A06B5595}"/>
              </a:ext>
            </a:extLst>
          </p:cNvPr>
          <p:cNvSpPr>
            <a:spLocks noGrp="1"/>
          </p:cNvSpPr>
          <p:nvPr>
            <p:ph type="body" sz="quarter" idx="11"/>
          </p:nvPr>
        </p:nvSpPr>
        <p:spPr>
          <a:xfrm>
            <a:off x="116158" y="4539760"/>
            <a:ext cx="3814332" cy="1693970"/>
          </a:xfrm>
        </p:spPr>
        <p:txBody>
          <a:bodyPr>
            <a:normAutofit fontScale="92500" lnSpcReduction="10000"/>
          </a:bodyPr>
          <a:lstStyle/>
          <a:p>
            <a:r>
              <a:rPr lang="en-US" b="0" dirty="0"/>
              <a:t>Initial Tests:</a:t>
            </a:r>
          </a:p>
          <a:p>
            <a:r>
              <a:rPr lang="en-US" b="0" dirty="0"/>
              <a:t>- Overall accuracy: 17.8%</a:t>
            </a:r>
          </a:p>
          <a:p>
            <a:r>
              <a:rPr lang="en-US" b="0" dirty="0"/>
              <a:t>Validation and Testing:</a:t>
            </a:r>
          </a:p>
          <a:p>
            <a:r>
              <a:rPr lang="en-US" b="0" dirty="0"/>
              <a:t>- Improved validation accuracy: 95.7%</a:t>
            </a:r>
          </a:p>
          <a:p>
            <a:r>
              <a:rPr lang="en-US" b="0" dirty="0"/>
              <a:t>- Consistent test accuracy: 94.01%</a:t>
            </a:r>
          </a:p>
        </p:txBody>
      </p:sp>
    </p:spTree>
    <p:extLst>
      <p:ext uri="{BB962C8B-B14F-4D97-AF65-F5344CB8AC3E}">
        <p14:creationId xmlns:p14="http://schemas.microsoft.com/office/powerpoint/2010/main" val="217810271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A545CC-692D-A81D-4949-27EE678E4AF8}"/>
              </a:ext>
            </a:extLst>
          </p:cNvPr>
          <p:cNvSpPr>
            <a:spLocks noGrp="1"/>
          </p:cNvSpPr>
          <p:nvPr>
            <p:ph type="title"/>
          </p:nvPr>
        </p:nvSpPr>
        <p:spPr/>
        <p:txBody>
          <a:bodyPr/>
          <a:lstStyle/>
          <a:p>
            <a:r>
              <a:rPr lang="en-US" dirty="0"/>
              <a:t>Visualization of Model Performance</a:t>
            </a:r>
            <a:endParaRPr lang="en-IL" dirty="0"/>
          </a:p>
        </p:txBody>
      </p:sp>
      <p:pic>
        <p:nvPicPr>
          <p:cNvPr id="2" name="Picture 1">
            <a:extLst>
              <a:ext uri="{FF2B5EF4-FFF2-40B4-BE49-F238E27FC236}">
                <a16:creationId xmlns:a16="http://schemas.microsoft.com/office/drawing/2014/main" id="{76C93EAA-D621-8D81-4FBF-29942C0085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14505" y="1379143"/>
            <a:ext cx="5918514" cy="5394327"/>
          </a:xfrm>
          <a:prstGeom prst="rect">
            <a:avLst/>
          </a:prstGeom>
        </p:spPr>
      </p:pic>
    </p:spTree>
    <p:extLst>
      <p:ext uri="{BB962C8B-B14F-4D97-AF65-F5344CB8AC3E}">
        <p14:creationId xmlns:p14="http://schemas.microsoft.com/office/powerpoint/2010/main" val="97513007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83B5B95-F440-59B0-EE77-111E0387758A}"/>
              </a:ext>
            </a:extLst>
          </p:cNvPr>
          <p:cNvSpPr>
            <a:spLocks noGrp="1"/>
          </p:cNvSpPr>
          <p:nvPr>
            <p:ph type="body" sz="quarter" idx="11"/>
          </p:nvPr>
        </p:nvSpPr>
        <p:spPr>
          <a:xfrm>
            <a:off x="761998" y="1958825"/>
            <a:ext cx="10944045" cy="4229597"/>
          </a:xfrm>
        </p:spPr>
        <p:txBody>
          <a:bodyPr>
            <a:normAutofit/>
          </a:bodyPr>
          <a:lstStyle/>
          <a:p>
            <a:pPr algn="l"/>
            <a:endParaRPr lang="en-US" b="0" i="0" dirty="0">
              <a:solidFill>
                <a:srgbClr val="0D0D0D"/>
              </a:solidFill>
              <a:effectLst/>
              <a:highlight>
                <a:srgbClr val="FFFFFF"/>
              </a:highlight>
              <a:latin typeface="ui-sans-serif"/>
            </a:endParaRPr>
          </a:p>
          <a:p>
            <a:pPr marL="285750" indent="-285750" algn="l">
              <a:buFont typeface="Arial" panose="020B0604020202020204" pitchFamily="34" charset="0"/>
              <a:buChar char="•"/>
            </a:pPr>
            <a:r>
              <a:rPr lang="en-US" i="0" dirty="0">
                <a:solidFill>
                  <a:srgbClr val="0D0D0D"/>
                </a:solidFill>
                <a:effectLst/>
                <a:highlight>
                  <a:srgbClr val="FFFFFF"/>
                </a:highlight>
                <a:latin typeface="ui-sans-serif"/>
              </a:rPr>
              <a:t>Frontend: </a:t>
            </a:r>
            <a:r>
              <a:rPr lang="en-US" b="0" i="0" dirty="0">
                <a:solidFill>
                  <a:srgbClr val="0D0D0D"/>
                </a:solidFill>
                <a:effectLst/>
                <a:highlight>
                  <a:srgbClr val="FFFFFF"/>
                </a:highlight>
                <a:latin typeface="ui-sans-serif"/>
              </a:rPr>
              <a:t>React.js, React Router, FontAwesome, CSS for styling.</a:t>
            </a:r>
          </a:p>
          <a:p>
            <a:pPr marL="285750" indent="-285750" algn="l">
              <a:buFont typeface="Arial" panose="020B0604020202020204" pitchFamily="34" charset="0"/>
              <a:buChar char="•"/>
            </a:pPr>
            <a:r>
              <a:rPr lang="en-US" i="0" dirty="0">
                <a:solidFill>
                  <a:srgbClr val="0D0D0D"/>
                </a:solidFill>
                <a:effectLst/>
                <a:highlight>
                  <a:srgbClr val="FFFFFF"/>
                </a:highlight>
                <a:latin typeface="ui-sans-serif"/>
              </a:rPr>
              <a:t>Backend:</a:t>
            </a:r>
          </a:p>
          <a:p>
            <a:pPr marL="569214" lvl="1" indent="-285750"/>
            <a:r>
              <a:rPr lang="en-US" b="0" i="0" dirty="0">
                <a:solidFill>
                  <a:srgbClr val="0D0D0D"/>
                </a:solidFill>
                <a:effectLst/>
                <a:highlight>
                  <a:srgbClr val="FFFFFF"/>
                </a:highlight>
                <a:latin typeface="ui-sans-serif"/>
              </a:rPr>
              <a:t>Node.js with Express.js for handling server logic and routing.</a:t>
            </a:r>
          </a:p>
          <a:p>
            <a:pPr marL="569214" lvl="1" indent="-285750"/>
            <a:r>
              <a:rPr lang="en-US" b="0" i="0" dirty="0">
                <a:solidFill>
                  <a:srgbClr val="0D0D0D"/>
                </a:solidFill>
                <a:effectLst/>
                <a:highlight>
                  <a:srgbClr val="FFFFFF"/>
                </a:highlight>
                <a:latin typeface="ui-sans-serif"/>
              </a:rPr>
              <a:t>Python with Flask as the web framework for its simplicity and flexibility in building RESTful APIs for the sentiment analysis model.</a:t>
            </a:r>
          </a:p>
          <a:p>
            <a:pPr marL="285750" indent="-285750" algn="l">
              <a:buFont typeface="Arial" panose="020B0604020202020204" pitchFamily="34" charset="0"/>
              <a:buChar char="•"/>
            </a:pPr>
            <a:r>
              <a:rPr lang="en-US" i="0" dirty="0">
                <a:solidFill>
                  <a:srgbClr val="0D0D0D"/>
                </a:solidFill>
                <a:effectLst/>
                <a:highlight>
                  <a:srgbClr val="FFFFFF"/>
                </a:highlight>
                <a:latin typeface="ui-sans-serif"/>
              </a:rPr>
              <a:t>Database:</a:t>
            </a:r>
            <a:r>
              <a:rPr lang="en-US" b="0" i="0" dirty="0">
                <a:solidFill>
                  <a:srgbClr val="0D0D0D"/>
                </a:solidFill>
                <a:effectLst/>
                <a:highlight>
                  <a:srgbClr val="FFFFFF"/>
                </a:highlight>
                <a:latin typeface="ui-sans-serif"/>
              </a:rPr>
              <a:t> PostgreSQL with SQL for database schema and queries.</a:t>
            </a:r>
          </a:p>
        </p:txBody>
      </p:sp>
      <p:sp>
        <p:nvSpPr>
          <p:cNvPr id="6" name="Title 2">
            <a:extLst>
              <a:ext uri="{FF2B5EF4-FFF2-40B4-BE49-F238E27FC236}">
                <a16:creationId xmlns:a16="http://schemas.microsoft.com/office/drawing/2014/main" id="{9D5CC75D-B54D-6524-5BA8-069F5124264F}"/>
              </a:ext>
            </a:extLst>
          </p:cNvPr>
          <p:cNvSpPr txBox="1">
            <a:spLocks/>
          </p:cNvSpPr>
          <p:nvPr/>
        </p:nvSpPr>
        <p:spPr>
          <a:xfrm>
            <a:off x="485956" y="345761"/>
            <a:ext cx="10944045" cy="118903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lang="en-US" sz="4000" b="1" kern="1200">
                <a:solidFill>
                  <a:schemeClr val="accent3"/>
                </a:solidFill>
                <a:latin typeface="+mj-lt"/>
                <a:ea typeface="+mn-ea"/>
                <a:cs typeface="+mn-cs"/>
              </a:defRPr>
            </a:lvl1pPr>
          </a:lstStyle>
          <a:p>
            <a:pPr fontAlgn="auto">
              <a:spcAft>
                <a:spcPts val="0"/>
              </a:spcAft>
            </a:pPr>
            <a:endParaRPr lang="en-US" dirty="0"/>
          </a:p>
        </p:txBody>
      </p:sp>
      <p:sp>
        <p:nvSpPr>
          <p:cNvPr id="7" name="Title 6">
            <a:extLst>
              <a:ext uri="{FF2B5EF4-FFF2-40B4-BE49-F238E27FC236}">
                <a16:creationId xmlns:a16="http://schemas.microsoft.com/office/drawing/2014/main" id="{4049476B-4EFD-3B48-F54E-BC940F92B5C8}"/>
              </a:ext>
            </a:extLst>
          </p:cNvPr>
          <p:cNvSpPr>
            <a:spLocks noGrp="1"/>
          </p:cNvSpPr>
          <p:nvPr>
            <p:ph type="title"/>
          </p:nvPr>
        </p:nvSpPr>
        <p:spPr>
          <a:xfrm>
            <a:off x="761999" y="715961"/>
            <a:ext cx="10944045" cy="872664"/>
          </a:xfrm>
        </p:spPr>
        <p:txBody>
          <a:bodyPr/>
          <a:lstStyle/>
          <a:p>
            <a:r>
              <a:rPr lang="en-US"/>
              <a:t>Technologies Used</a:t>
            </a:r>
            <a:endParaRPr lang="en-IL" dirty="0"/>
          </a:p>
        </p:txBody>
      </p:sp>
    </p:spTree>
    <p:extLst>
      <p:ext uri="{BB962C8B-B14F-4D97-AF65-F5344CB8AC3E}">
        <p14:creationId xmlns:p14="http://schemas.microsoft.com/office/powerpoint/2010/main" val="32841765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98FCB42-7093-5D06-1541-69AF4B1522BA}"/>
              </a:ext>
            </a:extLst>
          </p:cNvPr>
          <p:cNvSpPr>
            <a:spLocks noGrp="1"/>
          </p:cNvSpPr>
          <p:nvPr>
            <p:ph type="title"/>
          </p:nvPr>
        </p:nvSpPr>
        <p:spPr>
          <a:xfrm>
            <a:off x="761999" y="469109"/>
            <a:ext cx="10944045" cy="1189038"/>
          </a:xfrm>
        </p:spPr>
        <p:txBody>
          <a:bodyPr/>
          <a:lstStyle/>
          <a:p>
            <a:r>
              <a:rPr lang="en-US" dirty="0"/>
              <a:t>ERD</a:t>
            </a:r>
            <a:endParaRPr lang="en-IL" dirty="0"/>
          </a:p>
        </p:txBody>
      </p:sp>
      <p:sp>
        <p:nvSpPr>
          <p:cNvPr id="6" name="Title 2">
            <a:extLst>
              <a:ext uri="{FF2B5EF4-FFF2-40B4-BE49-F238E27FC236}">
                <a16:creationId xmlns:a16="http://schemas.microsoft.com/office/drawing/2014/main" id="{9D5CC75D-B54D-6524-5BA8-069F5124264F}"/>
              </a:ext>
            </a:extLst>
          </p:cNvPr>
          <p:cNvSpPr txBox="1">
            <a:spLocks/>
          </p:cNvSpPr>
          <p:nvPr/>
        </p:nvSpPr>
        <p:spPr>
          <a:xfrm>
            <a:off x="485956" y="345761"/>
            <a:ext cx="10944045" cy="118903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lang="en-US" sz="4000" b="1" kern="1200">
                <a:solidFill>
                  <a:schemeClr val="accent3"/>
                </a:solidFill>
                <a:latin typeface="+mj-lt"/>
                <a:ea typeface="+mn-ea"/>
                <a:cs typeface="+mn-cs"/>
              </a:defRPr>
            </a:lvl1pPr>
          </a:lstStyle>
          <a:p>
            <a:pPr fontAlgn="auto">
              <a:spcAft>
                <a:spcPts val="0"/>
              </a:spcAft>
            </a:pPr>
            <a:endParaRPr lang="en-US" dirty="0"/>
          </a:p>
        </p:txBody>
      </p:sp>
      <p:pic>
        <p:nvPicPr>
          <p:cNvPr id="8194" name="Picture 2" descr="A screenshot of a graph&#10;&#10;Description automatically generated">
            <a:extLst>
              <a:ext uri="{FF2B5EF4-FFF2-40B4-BE49-F238E27FC236}">
                <a16:creationId xmlns:a16="http://schemas.microsoft.com/office/drawing/2014/main" id="{FBA0382F-A29C-C6DA-102A-986D1252F3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6275" y="1326382"/>
            <a:ext cx="7436616" cy="543774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A screenshot of a computer&#10;&#10;Description automatically generated">
            <a:extLst>
              <a:ext uri="{FF2B5EF4-FFF2-40B4-BE49-F238E27FC236}">
                <a16:creationId xmlns:a16="http://schemas.microsoft.com/office/drawing/2014/main" id="{972DB4B2-8E11-6D0D-BD78-047C48DEAB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57501" y="179382"/>
            <a:ext cx="3072500" cy="6621507"/>
          </a:xfrm>
          <a:prstGeom prst="rect">
            <a:avLst/>
          </a:prstGeom>
        </p:spPr>
      </p:pic>
    </p:spTree>
    <p:extLst>
      <p:ext uri="{BB962C8B-B14F-4D97-AF65-F5344CB8AC3E}">
        <p14:creationId xmlns:p14="http://schemas.microsoft.com/office/powerpoint/2010/main" val="49435988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A6CC49-A057-3807-2455-F851D7D2E03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D48701C-4945-B21A-B1F4-317E4D18E8E6}"/>
              </a:ext>
            </a:extLst>
          </p:cNvPr>
          <p:cNvSpPr>
            <a:spLocks noGrp="1"/>
          </p:cNvSpPr>
          <p:nvPr>
            <p:ph type="title"/>
          </p:nvPr>
        </p:nvSpPr>
        <p:spPr>
          <a:xfrm>
            <a:off x="6676845" y="715961"/>
            <a:ext cx="2510287" cy="690145"/>
          </a:xfrm>
        </p:spPr>
        <p:txBody>
          <a:bodyPr/>
          <a:lstStyle/>
          <a:p>
            <a:r>
              <a:rPr lang="en-US"/>
              <a:t>About Us</a:t>
            </a:r>
            <a:endParaRPr lang="en-IL"/>
          </a:p>
        </p:txBody>
      </p:sp>
      <p:pic>
        <p:nvPicPr>
          <p:cNvPr id="19" name="Picture 18" descr="A collage of two women&#10;&#10;Description automatically generated">
            <a:extLst>
              <a:ext uri="{FF2B5EF4-FFF2-40B4-BE49-F238E27FC236}">
                <a16:creationId xmlns:a16="http://schemas.microsoft.com/office/drawing/2014/main" id="{6975B675-78EC-B67F-8543-007DA684D90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6898" t="9056" r="5060" b="21636"/>
          <a:stretch/>
        </p:blipFill>
        <p:spPr>
          <a:xfrm>
            <a:off x="4552351" y="1613140"/>
            <a:ext cx="7222706" cy="4019910"/>
          </a:xfrm>
          <a:prstGeom prst="rect">
            <a:avLst/>
          </a:prstGeom>
        </p:spPr>
      </p:pic>
    </p:spTree>
    <p:extLst>
      <p:ext uri="{BB962C8B-B14F-4D97-AF65-F5344CB8AC3E}">
        <p14:creationId xmlns:p14="http://schemas.microsoft.com/office/powerpoint/2010/main" val="222409233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9D5CC75D-B54D-6524-5BA8-069F5124264F}"/>
              </a:ext>
            </a:extLst>
          </p:cNvPr>
          <p:cNvSpPr txBox="1">
            <a:spLocks/>
          </p:cNvSpPr>
          <p:nvPr/>
        </p:nvSpPr>
        <p:spPr>
          <a:xfrm>
            <a:off x="485956" y="345761"/>
            <a:ext cx="10944045" cy="118903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lang="en-US" sz="4000" b="1" kern="1200">
                <a:solidFill>
                  <a:schemeClr val="accent3"/>
                </a:solidFill>
                <a:latin typeface="+mj-lt"/>
                <a:ea typeface="+mn-ea"/>
                <a:cs typeface="+mn-cs"/>
              </a:defRPr>
            </a:lvl1pPr>
          </a:lstStyle>
          <a:p>
            <a:pPr fontAlgn="auto">
              <a:spcAft>
                <a:spcPts val="0"/>
              </a:spcAft>
            </a:pPr>
            <a:endParaRPr lang="en-US" dirty="0"/>
          </a:p>
        </p:txBody>
      </p:sp>
      <p:sp>
        <p:nvSpPr>
          <p:cNvPr id="7" name="Title 6">
            <a:extLst>
              <a:ext uri="{FF2B5EF4-FFF2-40B4-BE49-F238E27FC236}">
                <a16:creationId xmlns:a16="http://schemas.microsoft.com/office/drawing/2014/main" id="{4049476B-4EFD-3B48-F54E-BC940F92B5C8}"/>
              </a:ext>
            </a:extLst>
          </p:cNvPr>
          <p:cNvSpPr>
            <a:spLocks noGrp="1"/>
          </p:cNvSpPr>
          <p:nvPr>
            <p:ph type="title"/>
          </p:nvPr>
        </p:nvSpPr>
        <p:spPr>
          <a:xfrm>
            <a:off x="4714494" y="2834481"/>
            <a:ext cx="2763011" cy="1189038"/>
          </a:xfrm>
        </p:spPr>
        <p:txBody>
          <a:bodyPr>
            <a:normAutofit/>
          </a:bodyPr>
          <a:lstStyle/>
          <a:p>
            <a:pPr algn="ctr"/>
            <a:r>
              <a:rPr lang="en-US" sz="8000" dirty="0">
                <a:hlinkClick r:id="rId2"/>
              </a:rPr>
              <a:t>Code</a:t>
            </a:r>
            <a:endParaRPr lang="en-IL" sz="6000" dirty="0"/>
          </a:p>
        </p:txBody>
      </p:sp>
    </p:spTree>
    <p:extLst>
      <p:ext uri="{BB962C8B-B14F-4D97-AF65-F5344CB8AC3E}">
        <p14:creationId xmlns:p14="http://schemas.microsoft.com/office/powerpoint/2010/main" val="333559712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5ED7899-CB87-4E0B-6EFD-3706F2D6B05A}"/>
              </a:ext>
            </a:extLst>
          </p:cNvPr>
          <p:cNvSpPr>
            <a:spLocks noGrp="1"/>
          </p:cNvSpPr>
          <p:nvPr>
            <p:ph type="body" sz="quarter" idx="11"/>
          </p:nvPr>
        </p:nvSpPr>
        <p:spPr>
          <a:xfrm>
            <a:off x="4178300" y="1155700"/>
            <a:ext cx="7696199" cy="4546599"/>
          </a:xfrm>
        </p:spPr>
        <p:txBody>
          <a:bodyPr>
            <a:normAutofit/>
          </a:bodyPr>
          <a:lstStyle/>
          <a:p>
            <a:r>
              <a:rPr lang="en-US" sz="2400" dirty="0">
                <a:solidFill>
                  <a:schemeClr val="tx1"/>
                </a:solidFill>
              </a:rPr>
              <a:t>The project was done by Gal Druker and </a:t>
            </a:r>
            <a:r>
              <a:rPr lang="en-US" sz="2400" dirty="0" err="1">
                <a:solidFill>
                  <a:schemeClr val="tx1"/>
                </a:solidFill>
              </a:rPr>
              <a:t>Liron</a:t>
            </a:r>
            <a:r>
              <a:rPr lang="en-US" sz="2400" dirty="0">
                <a:solidFill>
                  <a:schemeClr val="tx1"/>
                </a:solidFill>
              </a:rPr>
              <a:t> Golan, under the supervision of Dr. Sharon </a:t>
            </a:r>
            <a:r>
              <a:rPr lang="en-US" sz="2400" dirty="0" err="1">
                <a:solidFill>
                  <a:schemeClr val="tx1"/>
                </a:solidFill>
              </a:rPr>
              <a:t>Yalov</a:t>
            </a:r>
            <a:r>
              <a:rPr lang="en-US" sz="2400" dirty="0">
                <a:solidFill>
                  <a:schemeClr val="tx1"/>
                </a:solidFill>
              </a:rPr>
              <a:t> </a:t>
            </a:r>
            <a:r>
              <a:rPr lang="en-US" sz="2400" dirty="0" err="1">
                <a:solidFill>
                  <a:schemeClr val="tx1"/>
                </a:solidFill>
              </a:rPr>
              <a:t>Handzel</a:t>
            </a:r>
            <a:r>
              <a:rPr lang="en-US" sz="2400" dirty="0">
                <a:solidFill>
                  <a:schemeClr val="tx1"/>
                </a:solidFill>
              </a:rPr>
              <a:t>.</a:t>
            </a:r>
            <a:br>
              <a:rPr lang="en-US" sz="2400" dirty="0">
                <a:solidFill>
                  <a:schemeClr val="tx1"/>
                </a:solidFill>
              </a:rPr>
            </a:br>
            <a:br>
              <a:rPr lang="en-US" sz="2400" dirty="0">
                <a:solidFill>
                  <a:schemeClr val="tx1"/>
                </a:solidFill>
              </a:rPr>
            </a:br>
            <a:r>
              <a:rPr lang="en-US" sz="2400" dirty="0">
                <a:solidFill>
                  <a:schemeClr val="tx1"/>
                </a:solidFill>
              </a:rPr>
              <a:t>Collaborated with Dr. Adi Fux, </a:t>
            </a:r>
            <a:r>
              <a:rPr lang="en-US" sz="2400" dirty="0" err="1">
                <a:solidFill>
                  <a:schemeClr val="tx1"/>
                </a:solidFill>
              </a:rPr>
              <a:t>Shiran</a:t>
            </a:r>
            <a:r>
              <a:rPr lang="en-US" sz="2400" dirty="0">
                <a:solidFill>
                  <a:schemeClr val="tx1"/>
                </a:solidFill>
              </a:rPr>
              <a:t> </a:t>
            </a:r>
            <a:r>
              <a:rPr lang="en-US" sz="2400" dirty="0" err="1">
                <a:solidFill>
                  <a:schemeClr val="tx1"/>
                </a:solidFill>
              </a:rPr>
              <a:t>Carmeli</a:t>
            </a:r>
            <a:r>
              <a:rPr lang="en-US" sz="2400" dirty="0">
                <a:solidFill>
                  <a:schemeClr val="tx1"/>
                </a:solidFill>
              </a:rPr>
              <a:t>, and Moriya </a:t>
            </a:r>
            <a:r>
              <a:rPr lang="en-US" sz="2400" dirty="0" err="1">
                <a:solidFill>
                  <a:schemeClr val="tx1"/>
                </a:solidFill>
              </a:rPr>
              <a:t>Greenhut</a:t>
            </a:r>
            <a:r>
              <a:rPr lang="en-US" sz="2400" dirty="0">
                <a:solidFill>
                  <a:schemeClr val="tx1"/>
                </a:solidFill>
              </a:rPr>
              <a:t>.</a:t>
            </a:r>
          </a:p>
          <a:p>
            <a:endParaRPr lang="en-US" sz="2400" dirty="0">
              <a:solidFill>
                <a:schemeClr val="tx1"/>
              </a:solidFill>
            </a:endParaRPr>
          </a:p>
          <a:p>
            <a:r>
              <a:rPr lang="en-US" sz="2400" dirty="0">
                <a:solidFill>
                  <a:schemeClr val="tx1"/>
                </a:solidFill>
              </a:rPr>
              <a:t>Special thanks to the Support center for Victims of sexual assault in Haifa and the North.</a:t>
            </a:r>
          </a:p>
          <a:p>
            <a:endParaRPr lang="en-US" sz="2400" dirty="0">
              <a:solidFill>
                <a:schemeClr val="tx1"/>
              </a:solidFill>
            </a:endParaRPr>
          </a:p>
          <a:p>
            <a:endParaRPr lang="en-US" sz="2400" dirty="0">
              <a:solidFill>
                <a:schemeClr val="tx1"/>
              </a:solidFill>
            </a:endParaRPr>
          </a:p>
          <a:p>
            <a:endParaRPr lang="en-US" sz="2400" dirty="0">
              <a:solidFill>
                <a:schemeClr val="tx1"/>
              </a:solidFill>
            </a:endParaRPr>
          </a:p>
          <a:p>
            <a:endParaRPr lang="en-US" sz="2400" dirty="0">
              <a:solidFill>
                <a:schemeClr val="tx1"/>
              </a:solidFill>
            </a:endParaRPr>
          </a:p>
          <a:p>
            <a:endParaRPr lang="en-IL" sz="2400" dirty="0">
              <a:solidFill>
                <a:schemeClr val="tx1"/>
              </a:solidFill>
            </a:endParaRPr>
          </a:p>
        </p:txBody>
      </p:sp>
    </p:spTree>
    <p:extLst>
      <p:ext uri="{BB962C8B-B14F-4D97-AF65-F5344CB8AC3E}">
        <p14:creationId xmlns:p14="http://schemas.microsoft.com/office/powerpoint/2010/main" val="368754508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D22D775C-A2BA-1953-6781-D8882BB1916E}"/>
              </a:ext>
            </a:extLst>
          </p:cNvPr>
          <p:cNvSpPr>
            <a:spLocks noGrp="1"/>
          </p:cNvSpPr>
          <p:nvPr>
            <p:ph type="title"/>
          </p:nvPr>
        </p:nvSpPr>
        <p:spPr>
          <a:xfrm>
            <a:off x="4580298" y="2723576"/>
            <a:ext cx="3031403" cy="705424"/>
          </a:xfrm>
        </p:spPr>
        <p:txBody>
          <a:bodyPr/>
          <a:lstStyle/>
          <a:p>
            <a:r>
              <a:rPr lang="en-US"/>
              <a:t>Questions?</a:t>
            </a:r>
            <a:endParaRPr lang="en-IL"/>
          </a:p>
        </p:txBody>
      </p:sp>
    </p:spTree>
    <p:extLst>
      <p:ext uri="{BB962C8B-B14F-4D97-AF65-F5344CB8AC3E}">
        <p14:creationId xmlns:p14="http://schemas.microsoft.com/office/powerpoint/2010/main" val="389854780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632C54B-AE67-E42C-AE0C-B537A06B5595}"/>
              </a:ext>
            </a:extLst>
          </p:cNvPr>
          <p:cNvSpPr>
            <a:spLocks noGrp="1"/>
          </p:cNvSpPr>
          <p:nvPr>
            <p:ph type="body" sz="quarter" idx="11"/>
          </p:nvPr>
        </p:nvSpPr>
        <p:spPr/>
        <p:txBody>
          <a:bodyPr/>
          <a:lstStyle/>
          <a:p>
            <a:r>
              <a:rPr lang="en-US" b="0" dirty="0"/>
              <a:t>This project aims to enhance the support systems for survivors of sexual harassment by developing a digital platform that utilizes sentiment analysis to classify calls from sexual harassment support centers as urgent or non-urgent. The platform consists of a web application with both user-facing and administrative interfaces, built using modern web technologies.</a:t>
            </a:r>
          </a:p>
          <a:p>
            <a:endParaRPr lang="en-US" b="0" dirty="0"/>
          </a:p>
        </p:txBody>
      </p:sp>
      <p:sp>
        <p:nvSpPr>
          <p:cNvPr id="4" name="Title 3">
            <a:extLst>
              <a:ext uri="{FF2B5EF4-FFF2-40B4-BE49-F238E27FC236}">
                <a16:creationId xmlns:a16="http://schemas.microsoft.com/office/drawing/2014/main" id="{DAA545CC-692D-A81D-4949-27EE678E4AF8}"/>
              </a:ext>
            </a:extLst>
          </p:cNvPr>
          <p:cNvSpPr>
            <a:spLocks noGrp="1"/>
          </p:cNvSpPr>
          <p:nvPr>
            <p:ph type="title"/>
          </p:nvPr>
        </p:nvSpPr>
        <p:spPr/>
        <p:txBody>
          <a:bodyPr/>
          <a:lstStyle/>
          <a:p>
            <a:r>
              <a:rPr lang="en-US"/>
              <a:t>Introduction</a:t>
            </a:r>
            <a:endParaRPr lang="en-IL"/>
          </a:p>
        </p:txBody>
      </p:sp>
    </p:spTree>
    <p:extLst>
      <p:ext uri="{BB962C8B-B14F-4D97-AF65-F5344CB8AC3E}">
        <p14:creationId xmlns:p14="http://schemas.microsoft.com/office/powerpoint/2010/main" val="13262124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83B5B95-F440-59B0-EE77-111E0387758A}"/>
              </a:ext>
            </a:extLst>
          </p:cNvPr>
          <p:cNvSpPr>
            <a:spLocks noGrp="1"/>
          </p:cNvSpPr>
          <p:nvPr>
            <p:ph type="body" sz="quarter" idx="11"/>
          </p:nvPr>
        </p:nvSpPr>
        <p:spPr>
          <a:xfrm>
            <a:off x="761999" y="1688123"/>
            <a:ext cx="10944045" cy="4229597"/>
          </a:xfrm>
        </p:spPr>
        <p:txBody>
          <a:bodyPr>
            <a:normAutofit/>
          </a:bodyPr>
          <a:lstStyle/>
          <a:p>
            <a:r>
              <a:rPr lang="en-US" b="0" dirty="0"/>
              <a:t>This is a landing page showcasing the application's features and information. It also showcases the project's goal of analyzing digital interactions and sentiments expressed in conversations related to sexual harassment support.</a:t>
            </a:r>
            <a:endParaRPr lang="en-IL" b="0" dirty="0"/>
          </a:p>
        </p:txBody>
      </p:sp>
      <p:sp>
        <p:nvSpPr>
          <p:cNvPr id="3" name="Title 2">
            <a:extLst>
              <a:ext uri="{FF2B5EF4-FFF2-40B4-BE49-F238E27FC236}">
                <a16:creationId xmlns:a16="http://schemas.microsoft.com/office/drawing/2014/main" id="{998FCB42-7093-5D06-1541-69AF4B1522BA}"/>
              </a:ext>
            </a:extLst>
          </p:cNvPr>
          <p:cNvSpPr>
            <a:spLocks noGrp="1"/>
          </p:cNvSpPr>
          <p:nvPr>
            <p:ph type="title"/>
          </p:nvPr>
        </p:nvSpPr>
        <p:spPr>
          <a:xfrm>
            <a:off x="761999" y="940280"/>
            <a:ext cx="10944045" cy="1189038"/>
          </a:xfrm>
        </p:spPr>
        <p:txBody>
          <a:bodyPr/>
          <a:lstStyle/>
          <a:p>
            <a:r>
              <a:rPr lang="en-US" dirty="0"/>
              <a:t>Home</a:t>
            </a:r>
            <a:endParaRPr lang="en-IL" dirty="0"/>
          </a:p>
        </p:txBody>
      </p:sp>
      <p:sp>
        <p:nvSpPr>
          <p:cNvPr id="6" name="Title 2">
            <a:extLst>
              <a:ext uri="{FF2B5EF4-FFF2-40B4-BE49-F238E27FC236}">
                <a16:creationId xmlns:a16="http://schemas.microsoft.com/office/drawing/2014/main" id="{9D5CC75D-B54D-6524-5BA8-069F5124264F}"/>
              </a:ext>
            </a:extLst>
          </p:cNvPr>
          <p:cNvSpPr txBox="1">
            <a:spLocks/>
          </p:cNvSpPr>
          <p:nvPr/>
        </p:nvSpPr>
        <p:spPr>
          <a:xfrm>
            <a:off x="485956" y="345761"/>
            <a:ext cx="10944045" cy="118903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lang="en-US" sz="4000" b="1" kern="1200">
                <a:solidFill>
                  <a:schemeClr val="accent3"/>
                </a:solidFill>
                <a:latin typeface="+mj-lt"/>
                <a:ea typeface="+mn-ea"/>
                <a:cs typeface="+mn-cs"/>
              </a:defRPr>
            </a:lvl1pPr>
          </a:lstStyle>
          <a:p>
            <a:pPr fontAlgn="auto">
              <a:spcAft>
                <a:spcPts val="0"/>
              </a:spcAft>
            </a:pPr>
            <a:r>
              <a:rPr lang="en-US" dirty="0"/>
              <a:t>Screens</a:t>
            </a:r>
          </a:p>
        </p:txBody>
      </p:sp>
      <p:pic>
        <p:nvPicPr>
          <p:cNvPr id="1026" name="Picture 2" descr="A screenshot of a website&#10;&#10;Description automatically generated">
            <a:extLst>
              <a:ext uri="{FF2B5EF4-FFF2-40B4-BE49-F238E27FC236}">
                <a16:creationId xmlns:a16="http://schemas.microsoft.com/office/drawing/2014/main" id="{DCC5339C-F6FE-A3A4-565B-E37FA15FF3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38723" y="2723837"/>
            <a:ext cx="8314554" cy="38422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60577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83B5B95-F440-59B0-EE77-111E0387758A}"/>
              </a:ext>
            </a:extLst>
          </p:cNvPr>
          <p:cNvSpPr>
            <a:spLocks noGrp="1"/>
          </p:cNvSpPr>
          <p:nvPr>
            <p:ph type="body" sz="quarter" idx="11"/>
          </p:nvPr>
        </p:nvSpPr>
        <p:spPr>
          <a:xfrm>
            <a:off x="761999" y="1688123"/>
            <a:ext cx="10944045" cy="4229597"/>
          </a:xfrm>
        </p:spPr>
        <p:txBody>
          <a:bodyPr>
            <a:normAutofit/>
          </a:bodyPr>
          <a:lstStyle/>
          <a:p>
            <a:r>
              <a:rPr lang="en-US" b="0" dirty="0"/>
              <a:t>This is the user authentication page for logging into the application. It includes a form for users to input their credentials (username and password) to authenticate and gain access to secure areas of the project. </a:t>
            </a:r>
            <a:endParaRPr lang="en-IL" b="0" dirty="0"/>
          </a:p>
        </p:txBody>
      </p:sp>
      <p:sp>
        <p:nvSpPr>
          <p:cNvPr id="3" name="Title 2">
            <a:extLst>
              <a:ext uri="{FF2B5EF4-FFF2-40B4-BE49-F238E27FC236}">
                <a16:creationId xmlns:a16="http://schemas.microsoft.com/office/drawing/2014/main" id="{998FCB42-7093-5D06-1541-69AF4B1522BA}"/>
              </a:ext>
            </a:extLst>
          </p:cNvPr>
          <p:cNvSpPr>
            <a:spLocks noGrp="1"/>
          </p:cNvSpPr>
          <p:nvPr>
            <p:ph type="title"/>
          </p:nvPr>
        </p:nvSpPr>
        <p:spPr>
          <a:xfrm>
            <a:off x="761999" y="940280"/>
            <a:ext cx="10944045" cy="1189038"/>
          </a:xfrm>
        </p:spPr>
        <p:txBody>
          <a:bodyPr/>
          <a:lstStyle/>
          <a:p>
            <a:r>
              <a:rPr lang="en-US" dirty="0"/>
              <a:t>Login</a:t>
            </a:r>
            <a:endParaRPr lang="en-IL" dirty="0"/>
          </a:p>
        </p:txBody>
      </p:sp>
      <p:sp>
        <p:nvSpPr>
          <p:cNvPr id="6" name="Title 2">
            <a:extLst>
              <a:ext uri="{FF2B5EF4-FFF2-40B4-BE49-F238E27FC236}">
                <a16:creationId xmlns:a16="http://schemas.microsoft.com/office/drawing/2014/main" id="{9D5CC75D-B54D-6524-5BA8-069F5124264F}"/>
              </a:ext>
            </a:extLst>
          </p:cNvPr>
          <p:cNvSpPr txBox="1">
            <a:spLocks/>
          </p:cNvSpPr>
          <p:nvPr/>
        </p:nvSpPr>
        <p:spPr>
          <a:xfrm>
            <a:off x="485956" y="345761"/>
            <a:ext cx="10944045" cy="118903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lang="en-US" sz="4000" b="1" kern="1200">
                <a:solidFill>
                  <a:schemeClr val="accent3"/>
                </a:solidFill>
                <a:latin typeface="+mj-lt"/>
                <a:ea typeface="+mn-ea"/>
                <a:cs typeface="+mn-cs"/>
              </a:defRPr>
            </a:lvl1pPr>
          </a:lstStyle>
          <a:p>
            <a:pPr fontAlgn="auto">
              <a:spcAft>
                <a:spcPts val="0"/>
              </a:spcAft>
            </a:pPr>
            <a:r>
              <a:rPr lang="en-US" dirty="0"/>
              <a:t>Screens</a:t>
            </a:r>
          </a:p>
        </p:txBody>
      </p:sp>
      <p:pic>
        <p:nvPicPr>
          <p:cNvPr id="2050" name="Picture 2" descr="A screenshot of a login screen&#10;&#10;Description automatically generated">
            <a:extLst>
              <a:ext uri="{FF2B5EF4-FFF2-40B4-BE49-F238E27FC236}">
                <a16:creationId xmlns:a16="http://schemas.microsoft.com/office/drawing/2014/main" id="{85BECFD4-A9BD-0F74-C35B-6BCABF7820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50390" y="2675460"/>
            <a:ext cx="8491220" cy="3990103"/>
          </a:xfrm>
          <a:prstGeom prst="rect">
            <a:avLst/>
          </a:prstGeom>
          <a:noFill/>
          <a:extLst>
            <a:ext uri="{909E8E84-426E-40DD-AFC4-6F175D3DCCD1}">
              <a14:hiddenFill xmlns:a14="http://schemas.microsoft.com/office/drawing/2010/main">
                <a:solidFill>
                  <a:srgbClr val="FFFFFF"/>
                </a:solidFill>
              </a14:hiddenFill>
            </a:ext>
          </a:extLst>
        </p:spPr>
      </p:pic>
      <p:sp>
        <p:nvSpPr>
          <p:cNvPr id="4" name="Title 2">
            <a:extLst>
              <a:ext uri="{FF2B5EF4-FFF2-40B4-BE49-F238E27FC236}">
                <a16:creationId xmlns:a16="http://schemas.microsoft.com/office/drawing/2014/main" id="{85612EAF-3672-D1D6-4AE5-B8E03B1123FC}"/>
              </a:ext>
            </a:extLst>
          </p:cNvPr>
          <p:cNvSpPr txBox="1">
            <a:spLocks/>
          </p:cNvSpPr>
          <p:nvPr/>
        </p:nvSpPr>
        <p:spPr>
          <a:xfrm>
            <a:off x="8987735" y="291935"/>
            <a:ext cx="2994352" cy="118903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lang="en-US" sz="4000" b="1" kern="1200">
                <a:solidFill>
                  <a:schemeClr val="accent3"/>
                </a:solidFill>
                <a:latin typeface="+mj-lt"/>
                <a:ea typeface="+mn-ea"/>
                <a:cs typeface="+mn-cs"/>
              </a:defRPr>
            </a:lvl1pPr>
          </a:lstStyle>
          <a:p>
            <a:pPr fontAlgn="auto">
              <a:spcAft>
                <a:spcPts val="0"/>
              </a:spcAft>
            </a:pPr>
            <a:r>
              <a:rPr lang="en-US" sz="3200" dirty="0">
                <a:solidFill>
                  <a:schemeClr val="bg2">
                    <a:lumMod val="75000"/>
                  </a:schemeClr>
                </a:solidFill>
              </a:rPr>
              <a:t>(Before login)</a:t>
            </a:r>
          </a:p>
        </p:txBody>
      </p:sp>
    </p:spTree>
    <p:extLst>
      <p:ext uri="{BB962C8B-B14F-4D97-AF65-F5344CB8AC3E}">
        <p14:creationId xmlns:p14="http://schemas.microsoft.com/office/powerpoint/2010/main" val="318671063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83B5B95-F440-59B0-EE77-111E0387758A}"/>
              </a:ext>
            </a:extLst>
          </p:cNvPr>
          <p:cNvSpPr>
            <a:spLocks noGrp="1"/>
          </p:cNvSpPr>
          <p:nvPr>
            <p:ph type="body" sz="quarter" idx="11"/>
          </p:nvPr>
        </p:nvSpPr>
        <p:spPr>
          <a:xfrm>
            <a:off x="761999" y="1688123"/>
            <a:ext cx="10944045" cy="4229597"/>
          </a:xfrm>
        </p:spPr>
        <p:txBody>
          <a:bodyPr>
            <a:normAutofit/>
          </a:bodyPr>
          <a:lstStyle/>
          <a:p>
            <a:r>
              <a:rPr lang="en-US" b="0" dirty="0"/>
              <a:t>This is the user registration page, accessible from the login screen. It includes form fields for entering user details and incorporates validation logic to ensure data integrity. After registration, the user must wait for an admin to approve him to use the NLP analysis tool.</a:t>
            </a:r>
            <a:endParaRPr lang="en-IL" b="0" dirty="0"/>
          </a:p>
        </p:txBody>
      </p:sp>
      <p:sp>
        <p:nvSpPr>
          <p:cNvPr id="3" name="Title 2">
            <a:extLst>
              <a:ext uri="{FF2B5EF4-FFF2-40B4-BE49-F238E27FC236}">
                <a16:creationId xmlns:a16="http://schemas.microsoft.com/office/drawing/2014/main" id="{998FCB42-7093-5D06-1541-69AF4B1522BA}"/>
              </a:ext>
            </a:extLst>
          </p:cNvPr>
          <p:cNvSpPr>
            <a:spLocks noGrp="1"/>
          </p:cNvSpPr>
          <p:nvPr>
            <p:ph type="title"/>
          </p:nvPr>
        </p:nvSpPr>
        <p:spPr>
          <a:xfrm>
            <a:off x="761999" y="940280"/>
            <a:ext cx="10944045" cy="1189038"/>
          </a:xfrm>
        </p:spPr>
        <p:txBody>
          <a:bodyPr/>
          <a:lstStyle/>
          <a:p>
            <a:r>
              <a:rPr lang="en-US" dirty="0"/>
              <a:t>Register (from the Login Page)</a:t>
            </a:r>
            <a:endParaRPr lang="en-IL" dirty="0"/>
          </a:p>
        </p:txBody>
      </p:sp>
      <p:sp>
        <p:nvSpPr>
          <p:cNvPr id="6" name="Title 2">
            <a:extLst>
              <a:ext uri="{FF2B5EF4-FFF2-40B4-BE49-F238E27FC236}">
                <a16:creationId xmlns:a16="http://schemas.microsoft.com/office/drawing/2014/main" id="{9D5CC75D-B54D-6524-5BA8-069F5124264F}"/>
              </a:ext>
            </a:extLst>
          </p:cNvPr>
          <p:cNvSpPr txBox="1">
            <a:spLocks/>
          </p:cNvSpPr>
          <p:nvPr/>
        </p:nvSpPr>
        <p:spPr>
          <a:xfrm>
            <a:off x="485956" y="345761"/>
            <a:ext cx="10944045" cy="118903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lang="en-US" sz="4000" b="1" kern="1200">
                <a:solidFill>
                  <a:schemeClr val="accent3"/>
                </a:solidFill>
                <a:latin typeface="+mj-lt"/>
                <a:ea typeface="+mn-ea"/>
                <a:cs typeface="+mn-cs"/>
              </a:defRPr>
            </a:lvl1pPr>
          </a:lstStyle>
          <a:p>
            <a:pPr fontAlgn="auto">
              <a:spcAft>
                <a:spcPts val="0"/>
              </a:spcAft>
            </a:pPr>
            <a:r>
              <a:rPr lang="en-US" dirty="0"/>
              <a:t>Screens</a:t>
            </a:r>
          </a:p>
        </p:txBody>
      </p:sp>
      <p:pic>
        <p:nvPicPr>
          <p:cNvPr id="3076" name="Picture 4" descr="A screenshot of a computer&#10;&#10;Description automatically generated">
            <a:extLst>
              <a:ext uri="{FF2B5EF4-FFF2-40B4-BE49-F238E27FC236}">
                <a16:creationId xmlns:a16="http://schemas.microsoft.com/office/drawing/2014/main" id="{C6EDB441-BD0B-9BA6-7C00-B4E5FC9A0D9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40929" y="2581480"/>
            <a:ext cx="8710141" cy="4088727"/>
          </a:xfrm>
          <a:prstGeom prst="rect">
            <a:avLst/>
          </a:prstGeom>
          <a:noFill/>
          <a:extLst>
            <a:ext uri="{909E8E84-426E-40DD-AFC4-6F175D3DCCD1}">
              <a14:hiddenFill xmlns:a14="http://schemas.microsoft.com/office/drawing/2010/main">
                <a:solidFill>
                  <a:srgbClr val="FFFFFF"/>
                </a:solidFill>
              </a14:hiddenFill>
            </a:ext>
          </a:extLst>
        </p:spPr>
      </p:pic>
      <p:sp>
        <p:nvSpPr>
          <p:cNvPr id="7" name="Title 2">
            <a:extLst>
              <a:ext uri="{FF2B5EF4-FFF2-40B4-BE49-F238E27FC236}">
                <a16:creationId xmlns:a16="http://schemas.microsoft.com/office/drawing/2014/main" id="{C3352693-44AC-1FF4-80BC-65E62B168D89}"/>
              </a:ext>
            </a:extLst>
          </p:cNvPr>
          <p:cNvSpPr txBox="1">
            <a:spLocks/>
          </p:cNvSpPr>
          <p:nvPr/>
        </p:nvSpPr>
        <p:spPr>
          <a:xfrm>
            <a:off x="8987735" y="291935"/>
            <a:ext cx="2994352" cy="118903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lang="en-US" sz="4000" b="1" kern="1200">
                <a:solidFill>
                  <a:schemeClr val="accent3"/>
                </a:solidFill>
                <a:latin typeface="+mj-lt"/>
                <a:ea typeface="+mn-ea"/>
                <a:cs typeface="+mn-cs"/>
              </a:defRPr>
            </a:lvl1pPr>
          </a:lstStyle>
          <a:p>
            <a:pPr fontAlgn="auto">
              <a:spcAft>
                <a:spcPts val="0"/>
              </a:spcAft>
            </a:pPr>
            <a:r>
              <a:rPr lang="en-US" sz="3200" dirty="0">
                <a:solidFill>
                  <a:schemeClr val="bg2">
                    <a:lumMod val="75000"/>
                  </a:schemeClr>
                </a:solidFill>
              </a:rPr>
              <a:t>(Before login)</a:t>
            </a:r>
          </a:p>
        </p:txBody>
      </p:sp>
    </p:spTree>
    <p:extLst>
      <p:ext uri="{BB962C8B-B14F-4D97-AF65-F5344CB8AC3E}">
        <p14:creationId xmlns:p14="http://schemas.microsoft.com/office/powerpoint/2010/main" val="256058218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83B5B95-F440-59B0-EE77-111E0387758A}"/>
              </a:ext>
            </a:extLst>
          </p:cNvPr>
          <p:cNvSpPr>
            <a:spLocks noGrp="1"/>
          </p:cNvSpPr>
          <p:nvPr>
            <p:ph type="body" sz="quarter" idx="11"/>
          </p:nvPr>
        </p:nvSpPr>
        <p:spPr>
          <a:xfrm>
            <a:off x="761999" y="1688123"/>
            <a:ext cx="10944045" cy="4229597"/>
          </a:xfrm>
        </p:spPr>
        <p:txBody>
          <a:bodyPr>
            <a:normAutofit/>
          </a:bodyPr>
          <a:lstStyle/>
          <a:p>
            <a:r>
              <a:rPr lang="en-US" b="0" dirty="0"/>
              <a:t>This is an information page detailing the application's purpose and overview. It covers project details, challenges, solutions, team members, collaborations, acknowledgments, and project goals.</a:t>
            </a:r>
            <a:endParaRPr lang="en-IL" b="0" dirty="0"/>
          </a:p>
        </p:txBody>
      </p:sp>
      <p:sp>
        <p:nvSpPr>
          <p:cNvPr id="3" name="Title 2">
            <a:extLst>
              <a:ext uri="{FF2B5EF4-FFF2-40B4-BE49-F238E27FC236}">
                <a16:creationId xmlns:a16="http://schemas.microsoft.com/office/drawing/2014/main" id="{998FCB42-7093-5D06-1541-69AF4B1522BA}"/>
              </a:ext>
            </a:extLst>
          </p:cNvPr>
          <p:cNvSpPr>
            <a:spLocks noGrp="1"/>
          </p:cNvSpPr>
          <p:nvPr>
            <p:ph type="title"/>
          </p:nvPr>
        </p:nvSpPr>
        <p:spPr>
          <a:xfrm>
            <a:off x="761999" y="940280"/>
            <a:ext cx="10944045" cy="1189038"/>
          </a:xfrm>
        </p:spPr>
        <p:txBody>
          <a:bodyPr/>
          <a:lstStyle/>
          <a:p>
            <a:r>
              <a:rPr lang="en-US" dirty="0"/>
              <a:t>About</a:t>
            </a:r>
            <a:endParaRPr lang="en-IL" dirty="0"/>
          </a:p>
        </p:txBody>
      </p:sp>
      <p:sp>
        <p:nvSpPr>
          <p:cNvPr id="6" name="Title 2">
            <a:extLst>
              <a:ext uri="{FF2B5EF4-FFF2-40B4-BE49-F238E27FC236}">
                <a16:creationId xmlns:a16="http://schemas.microsoft.com/office/drawing/2014/main" id="{9D5CC75D-B54D-6524-5BA8-069F5124264F}"/>
              </a:ext>
            </a:extLst>
          </p:cNvPr>
          <p:cNvSpPr txBox="1">
            <a:spLocks/>
          </p:cNvSpPr>
          <p:nvPr/>
        </p:nvSpPr>
        <p:spPr>
          <a:xfrm>
            <a:off x="485956" y="345761"/>
            <a:ext cx="10944045" cy="118903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lang="en-US" sz="4000" b="1" kern="1200">
                <a:solidFill>
                  <a:schemeClr val="accent3"/>
                </a:solidFill>
                <a:latin typeface="+mj-lt"/>
                <a:ea typeface="+mn-ea"/>
                <a:cs typeface="+mn-cs"/>
              </a:defRPr>
            </a:lvl1pPr>
          </a:lstStyle>
          <a:p>
            <a:pPr fontAlgn="auto">
              <a:spcAft>
                <a:spcPts val="0"/>
              </a:spcAft>
            </a:pPr>
            <a:r>
              <a:rPr lang="en-US" dirty="0"/>
              <a:t>Screens</a:t>
            </a:r>
          </a:p>
        </p:txBody>
      </p:sp>
      <p:pic>
        <p:nvPicPr>
          <p:cNvPr id="4100" name="Picture 4">
            <a:extLst>
              <a:ext uri="{FF2B5EF4-FFF2-40B4-BE49-F238E27FC236}">
                <a16:creationId xmlns:a16="http://schemas.microsoft.com/office/drawing/2014/main" id="{49EAEF98-4B47-CA89-027E-74D860ADC4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13951" y="2440935"/>
            <a:ext cx="9164097" cy="43290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637644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83B5B95-F440-59B0-EE77-111E0387758A}"/>
              </a:ext>
            </a:extLst>
          </p:cNvPr>
          <p:cNvSpPr>
            <a:spLocks noGrp="1"/>
          </p:cNvSpPr>
          <p:nvPr>
            <p:ph type="body" sz="quarter" idx="11"/>
          </p:nvPr>
        </p:nvSpPr>
        <p:spPr>
          <a:xfrm>
            <a:off x="761999" y="1688123"/>
            <a:ext cx="10944045" cy="4229597"/>
          </a:xfrm>
        </p:spPr>
        <p:txBody>
          <a:bodyPr>
            <a:normAutofit/>
          </a:bodyPr>
          <a:lstStyle/>
          <a:p>
            <a:r>
              <a:rPr lang="en-US" b="0" dirty="0"/>
              <a:t>An admin panel or feature for reviewing and approving user registrations. It displays unapproved user details and highlights features for admins to approve users based on their roles.</a:t>
            </a:r>
            <a:endParaRPr lang="en-IL" b="0" dirty="0"/>
          </a:p>
        </p:txBody>
      </p:sp>
      <p:sp>
        <p:nvSpPr>
          <p:cNvPr id="3" name="Title 2">
            <a:extLst>
              <a:ext uri="{FF2B5EF4-FFF2-40B4-BE49-F238E27FC236}">
                <a16:creationId xmlns:a16="http://schemas.microsoft.com/office/drawing/2014/main" id="{998FCB42-7093-5D06-1541-69AF4B1522BA}"/>
              </a:ext>
            </a:extLst>
          </p:cNvPr>
          <p:cNvSpPr>
            <a:spLocks noGrp="1"/>
          </p:cNvSpPr>
          <p:nvPr>
            <p:ph type="title"/>
          </p:nvPr>
        </p:nvSpPr>
        <p:spPr>
          <a:xfrm>
            <a:off x="761999" y="940280"/>
            <a:ext cx="10944045" cy="1189038"/>
          </a:xfrm>
        </p:spPr>
        <p:txBody>
          <a:bodyPr/>
          <a:lstStyle/>
          <a:p>
            <a:r>
              <a:rPr lang="en-US" dirty="0"/>
              <a:t>Approve Users </a:t>
            </a:r>
            <a:endParaRPr lang="en-IL" dirty="0"/>
          </a:p>
        </p:txBody>
      </p:sp>
      <p:sp>
        <p:nvSpPr>
          <p:cNvPr id="6" name="Title 2">
            <a:extLst>
              <a:ext uri="{FF2B5EF4-FFF2-40B4-BE49-F238E27FC236}">
                <a16:creationId xmlns:a16="http://schemas.microsoft.com/office/drawing/2014/main" id="{9D5CC75D-B54D-6524-5BA8-069F5124264F}"/>
              </a:ext>
            </a:extLst>
          </p:cNvPr>
          <p:cNvSpPr txBox="1">
            <a:spLocks/>
          </p:cNvSpPr>
          <p:nvPr/>
        </p:nvSpPr>
        <p:spPr>
          <a:xfrm>
            <a:off x="485956" y="345761"/>
            <a:ext cx="10944045" cy="118903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lang="en-US" sz="4000" b="1" kern="1200">
                <a:solidFill>
                  <a:schemeClr val="accent3"/>
                </a:solidFill>
                <a:latin typeface="+mj-lt"/>
                <a:ea typeface="+mn-ea"/>
                <a:cs typeface="+mn-cs"/>
              </a:defRPr>
            </a:lvl1pPr>
          </a:lstStyle>
          <a:p>
            <a:pPr fontAlgn="auto">
              <a:spcAft>
                <a:spcPts val="0"/>
              </a:spcAft>
            </a:pPr>
            <a:r>
              <a:rPr lang="en-US" dirty="0"/>
              <a:t>Screens</a:t>
            </a:r>
          </a:p>
        </p:txBody>
      </p:sp>
      <p:sp>
        <p:nvSpPr>
          <p:cNvPr id="5" name="Title 2">
            <a:extLst>
              <a:ext uri="{FF2B5EF4-FFF2-40B4-BE49-F238E27FC236}">
                <a16:creationId xmlns:a16="http://schemas.microsoft.com/office/drawing/2014/main" id="{EAE091A7-5955-ED5E-27F1-A434021A2604}"/>
              </a:ext>
            </a:extLst>
          </p:cNvPr>
          <p:cNvSpPr txBox="1">
            <a:spLocks/>
          </p:cNvSpPr>
          <p:nvPr/>
        </p:nvSpPr>
        <p:spPr>
          <a:xfrm>
            <a:off x="8987735" y="291935"/>
            <a:ext cx="2994352" cy="118903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lang="en-US" sz="4000" b="1" kern="1200">
                <a:solidFill>
                  <a:schemeClr val="accent3"/>
                </a:solidFill>
                <a:latin typeface="+mj-lt"/>
                <a:ea typeface="+mn-ea"/>
                <a:cs typeface="+mn-cs"/>
              </a:defRPr>
            </a:lvl1pPr>
          </a:lstStyle>
          <a:p>
            <a:pPr fontAlgn="auto">
              <a:spcAft>
                <a:spcPts val="0"/>
              </a:spcAft>
            </a:pPr>
            <a:r>
              <a:rPr lang="en-US" sz="3200" dirty="0">
                <a:solidFill>
                  <a:schemeClr val="bg2">
                    <a:lumMod val="75000"/>
                  </a:schemeClr>
                </a:solidFill>
              </a:rPr>
              <a:t>(After login – Admin Only)</a:t>
            </a:r>
          </a:p>
        </p:txBody>
      </p:sp>
      <p:pic>
        <p:nvPicPr>
          <p:cNvPr id="5124" name="Picture 4">
            <a:extLst>
              <a:ext uri="{FF2B5EF4-FFF2-40B4-BE49-F238E27FC236}">
                <a16:creationId xmlns:a16="http://schemas.microsoft.com/office/drawing/2014/main" id="{A6287510-51C6-AED5-A750-2FE179D305A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1045" y="2502947"/>
            <a:ext cx="8450140" cy="40092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377793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83B5B95-F440-59B0-EE77-111E0387758A}"/>
              </a:ext>
            </a:extLst>
          </p:cNvPr>
          <p:cNvSpPr>
            <a:spLocks noGrp="1"/>
          </p:cNvSpPr>
          <p:nvPr>
            <p:ph type="body" sz="quarter" idx="11"/>
          </p:nvPr>
        </p:nvSpPr>
        <p:spPr>
          <a:xfrm>
            <a:off x="761999" y="1688123"/>
            <a:ext cx="10944045" cy="4229597"/>
          </a:xfrm>
        </p:spPr>
        <p:txBody>
          <a:bodyPr>
            <a:normAutofit/>
          </a:bodyPr>
          <a:lstStyle/>
          <a:p>
            <a:r>
              <a:rPr lang="en-US" b="0" dirty="0"/>
              <a:t>Tool for performing natural language processing (NLP) analysis on provided text data. It demonstrates a text input field where users can submit text for analysis, showcasing the practical application of sentiment analysis.</a:t>
            </a:r>
            <a:endParaRPr lang="en-IL" b="0" dirty="0"/>
          </a:p>
        </p:txBody>
      </p:sp>
      <p:sp>
        <p:nvSpPr>
          <p:cNvPr id="3" name="Title 2">
            <a:extLst>
              <a:ext uri="{FF2B5EF4-FFF2-40B4-BE49-F238E27FC236}">
                <a16:creationId xmlns:a16="http://schemas.microsoft.com/office/drawing/2014/main" id="{998FCB42-7093-5D06-1541-69AF4B1522BA}"/>
              </a:ext>
            </a:extLst>
          </p:cNvPr>
          <p:cNvSpPr>
            <a:spLocks noGrp="1"/>
          </p:cNvSpPr>
          <p:nvPr>
            <p:ph type="title"/>
          </p:nvPr>
        </p:nvSpPr>
        <p:spPr>
          <a:xfrm>
            <a:off x="761999" y="940280"/>
            <a:ext cx="10944045" cy="1189038"/>
          </a:xfrm>
        </p:spPr>
        <p:txBody>
          <a:bodyPr/>
          <a:lstStyle/>
          <a:p>
            <a:r>
              <a:rPr lang="en-US" dirty="0"/>
              <a:t>Analysis</a:t>
            </a:r>
            <a:endParaRPr lang="en-IL" dirty="0"/>
          </a:p>
        </p:txBody>
      </p:sp>
      <p:sp>
        <p:nvSpPr>
          <p:cNvPr id="6" name="Title 2">
            <a:extLst>
              <a:ext uri="{FF2B5EF4-FFF2-40B4-BE49-F238E27FC236}">
                <a16:creationId xmlns:a16="http://schemas.microsoft.com/office/drawing/2014/main" id="{9D5CC75D-B54D-6524-5BA8-069F5124264F}"/>
              </a:ext>
            </a:extLst>
          </p:cNvPr>
          <p:cNvSpPr txBox="1">
            <a:spLocks/>
          </p:cNvSpPr>
          <p:nvPr/>
        </p:nvSpPr>
        <p:spPr>
          <a:xfrm>
            <a:off x="485956" y="345761"/>
            <a:ext cx="10944045" cy="118903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lang="en-US" sz="4000" b="1" kern="1200">
                <a:solidFill>
                  <a:schemeClr val="accent3"/>
                </a:solidFill>
                <a:latin typeface="+mj-lt"/>
                <a:ea typeface="+mn-ea"/>
                <a:cs typeface="+mn-cs"/>
              </a:defRPr>
            </a:lvl1pPr>
          </a:lstStyle>
          <a:p>
            <a:pPr fontAlgn="auto">
              <a:spcAft>
                <a:spcPts val="0"/>
              </a:spcAft>
            </a:pPr>
            <a:r>
              <a:rPr lang="en-US" dirty="0"/>
              <a:t>Screens</a:t>
            </a:r>
          </a:p>
        </p:txBody>
      </p:sp>
      <p:sp>
        <p:nvSpPr>
          <p:cNvPr id="5" name="Title 2">
            <a:extLst>
              <a:ext uri="{FF2B5EF4-FFF2-40B4-BE49-F238E27FC236}">
                <a16:creationId xmlns:a16="http://schemas.microsoft.com/office/drawing/2014/main" id="{EAE091A7-5955-ED5E-27F1-A434021A2604}"/>
              </a:ext>
            </a:extLst>
          </p:cNvPr>
          <p:cNvSpPr txBox="1">
            <a:spLocks/>
          </p:cNvSpPr>
          <p:nvPr/>
        </p:nvSpPr>
        <p:spPr>
          <a:xfrm>
            <a:off x="8987735" y="291935"/>
            <a:ext cx="2994352" cy="118903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lang="en-US" sz="4000" b="1" kern="1200">
                <a:solidFill>
                  <a:schemeClr val="accent3"/>
                </a:solidFill>
                <a:latin typeface="+mj-lt"/>
                <a:ea typeface="+mn-ea"/>
                <a:cs typeface="+mn-cs"/>
              </a:defRPr>
            </a:lvl1pPr>
          </a:lstStyle>
          <a:p>
            <a:pPr fontAlgn="auto">
              <a:spcAft>
                <a:spcPts val="0"/>
              </a:spcAft>
            </a:pPr>
            <a:r>
              <a:rPr lang="en-US" sz="3200" dirty="0">
                <a:solidFill>
                  <a:schemeClr val="bg2">
                    <a:lumMod val="75000"/>
                  </a:schemeClr>
                </a:solidFill>
              </a:rPr>
              <a:t>(After login)</a:t>
            </a:r>
          </a:p>
        </p:txBody>
      </p:sp>
      <p:pic>
        <p:nvPicPr>
          <p:cNvPr id="6146" name="Picture 2">
            <a:extLst>
              <a:ext uri="{FF2B5EF4-FFF2-40B4-BE49-F238E27FC236}">
                <a16:creationId xmlns:a16="http://schemas.microsoft.com/office/drawing/2014/main" id="{DF831BAE-1864-86CB-92B6-18D1EE46D67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2106" b="-1"/>
          <a:stretch/>
        </p:blipFill>
        <p:spPr bwMode="auto">
          <a:xfrm>
            <a:off x="538611" y="2853732"/>
            <a:ext cx="5781675" cy="3821494"/>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a:extLst>
              <a:ext uri="{FF2B5EF4-FFF2-40B4-BE49-F238E27FC236}">
                <a16:creationId xmlns:a16="http://schemas.microsoft.com/office/drawing/2014/main" id="{C1E59C3D-8FF1-254E-6D22-FEEC39F617A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57345"/>
          <a:stretch/>
        </p:blipFill>
        <p:spPr bwMode="auto">
          <a:xfrm>
            <a:off x="5957978" y="2574990"/>
            <a:ext cx="5781675" cy="28155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980293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heme/theme1.xml><?xml version="1.0" encoding="utf-8"?>
<a:theme xmlns:a="http://schemas.openxmlformats.org/drawingml/2006/main" name="Office Theme">
  <a:themeElements>
    <a:clrScheme name="Feminine Neutrals">
      <a:dk1>
        <a:srgbClr val="000000"/>
      </a:dk1>
      <a:lt1>
        <a:srgbClr val="FFFFFF"/>
      </a:lt1>
      <a:dk2>
        <a:srgbClr val="000000"/>
      </a:dk2>
      <a:lt2>
        <a:srgbClr val="E6E6E6"/>
      </a:lt2>
      <a:accent1>
        <a:srgbClr val="FCDCD1"/>
      </a:accent1>
      <a:accent2>
        <a:srgbClr val="FFB6A3"/>
      </a:accent2>
      <a:accent3>
        <a:srgbClr val="C16550"/>
      </a:accent3>
      <a:accent4>
        <a:srgbClr val="FEF7F4"/>
      </a:accent4>
      <a:accent5>
        <a:srgbClr val="8A443A"/>
      </a:accent5>
      <a:accent6>
        <a:srgbClr val="EEDED1"/>
      </a:accent6>
      <a:hlink>
        <a:srgbClr val="E0CCBF"/>
      </a:hlink>
      <a:folHlink>
        <a:srgbClr val="C16E32"/>
      </a:folHlink>
    </a:clrScheme>
    <a:fontScheme name="Custom 4">
      <a:majorFont>
        <a:latin typeface="Segoe UI"/>
        <a:ea typeface=""/>
        <a:cs typeface=""/>
      </a:majorFont>
      <a:minorFont>
        <a:latin typeface="Segoe UI"/>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Hispanic Heritage Template_LW.pot  -  AutoRecovered" id="{0019F9B1-4944-4C3D-BD71-31454C82D899}" vid="{3EED11B8-4CEA-4EF8-BEA8-9CD170BA1D8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Feminine Neutrals">
    <a:dk1>
      <a:srgbClr val="000000"/>
    </a:dk1>
    <a:lt1>
      <a:srgbClr val="FFFFFF"/>
    </a:lt1>
    <a:dk2>
      <a:srgbClr val="000000"/>
    </a:dk2>
    <a:lt2>
      <a:srgbClr val="E6E6E6"/>
    </a:lt2>
    <a:accent1>
      <a:srgbClr val="FCDCD1"/>
    </a:accent1>
    <a:accent2>
      <a:srgbClr val="FFB6A3"/>
    </a:accent2>
    <a:accent3>
      <a:srgbClr val="C16550"/>
    </a:accent3>
    <a:accent4>
      <a:srgbClr val="FEF7F4"/>
    </a:accent4>
    <a:accent5>
      <a:srgbClr val="8A443A"/>
    </a:accent5>
    <a:accent6>
      <a:srgbClr val="EEDED1"/>
    </a:accent6>
    <a:hlink>
      <a:srgbClr val="E0CCBF"/>
    </a:hlink>
    <a:folHlink>
      <a:srgbClr val="C16E32"/>
    </a:folHlink>
  </a:clrScheme>
</a:themeOverride>
</file>

<file path=docProps/app.xml><?xml version="1.0" encoding="utf-8"?>
<Properties xmlns="http://schemas.openxmlformats.org/officeDocument/2006/extended-properties" xmlns:vt="http://schemas.openxmlformats.org/officeDocument/2006/docPropsVTypes">
  <Template/>
  <TotalTime>174</TotalTime>
  <Words>764</Words>
  <Application>Microsoft Office PowerPoint</Application>
  <PresentationFormat>Widescreen</PresentationFormat>
  <Paragraphs>108</Paragraphs>
  <Slides>22</Slides>
  <Notes>12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22</vt:i4>
      </vt:variant>
    </vt:vector>
  </HeadingPairs>
  <TitlesOfParts>
    <vt:vector size="27" baseType="lpstr">
      <vt:lpstr>Arial</vt:lpstr>
      <vt:lpstr>Calibri</vt:lpstr>
      <vt:lpstr>Segoe UI</vt:lpstr>
      <vt:lpstr>ui-sans-serif</vt:lpstr>
      <vt:lpstr>Office Theme</vt:lpstr>
      <vt:lpstr>Sentiment Analysis for Sexual Assault Call Center</vt:lpstr>
      <vt:lpstr>About Us</vt:lpstr>
      <vt:lpstr>Introduction</vt:lpstr>
      <vt:lpstr>Home</vt:lpstr>
      <vt:lpstr>Login</vt:lpstr>
      <vt:lpstr>Register (from the Login Page)</vt:lpstr>
      <vt:lpstr>About</vt:lpstr>
      <vt:lpstr>Approve Users </vt:lpstr>
      <vt:lpstr>Analysis</vt:lpstr>
      <vt:lpstr>Profile</vt:lpstr>
      <vt:lpstr>Data Analysis and Preprocessing</vt:lpstr>
      <vt:lpstr>Data Visualization and Insights</vt:lpstr>
      <vt:lpstr>Data Visualization and Insights</vt:lpstr>
      <vt:lpstr>Data Visualization and Insights</vt:lpstr>
      <vt:lpstr>Model Development and Evaluation</vt:lpstr>
      <vt:lpstr>Visualization of Model Performance</vt:lpstr>
      <vt:lpstr>Visualization of Model Performance</vt:lpstr>
      <vt:lpstr>Technologies Used</vt:lpstr>
      <vt:lpstr>ERD</vt:lpstr>
      <vt:lpstr>Code</vt:lpstr>
      <vt:lpstr>PowerPoint Presentation</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מצגת של PowerPoint‏</dc:title>
  <dc:creator/>
  <cp:lastModifiedBy>Druker Gal</cp:lastModifiedBy>
  <cp:revision>14</cp:revision>
  <dcterms:created xsi:type="dcterms:W3CDTF">2024-02-19T16:24:15Z</dcterms:created>
  <dcterms:modified xsi:type="dcterms:W3CDTF">2024-06-01T10:24:12Z</dcterms:modified>
</cp:coreProperties>
</file>